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xml" ContentType="application/inkml+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ink/ink9.xml" ContentType="application/inkml+xml"/>
  <Override PartName="/ppt/notesSlides/notesSlide17.xml" ContentType="application/vnd.openxmlformats-officedocument.presentationml.notesSlide+xml"/>
  <Override PartName="/ppt/ink/ink10.xml" ContentType="application/inkml+xml"/>
  <Override PartName="/ppt/ink/ink11.xml" ContentType="application/inkml+xml"/>
  <Override PartName="/ppt/notesSlides/notesSlide18.xml" ContentType="application/vnd.openxmlformats-officedocument.presentationml.notesSlide+xml"/>
  <Override PartName="/ppt/ink/ink1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3.xml" ContentType="application/inkml+xml"/>
  <Override PartName="/ppt/notesSlides/notesSlide28.xml" ContentType="application/vnd.openxmlformats-officedocument.presentationml.notesSlide+xml"/>
  <Override PartName="/ppt/ink/ink14.xml" ContentType="application/inkml+xml"/>
  <Override PartName="/ppt/notesSlides/notesSlide29.xml" ContentType="application/vnd.openxmlformats-officedocument.presentationml.notesSlide+xml"/>
  <Override PartName="/ppt/ink/ink15.xml" ContentType="application/inkml+xml"/>
  <Override PartName="/ppt/ink/ink16.xml" ContentType="application/inkml+xml"/>
  <Override PartName="/ppt/notesSlides/notesSlide30.xml" ContentType="application/vnd.openxmlformats-officedocument.presentationml.notesSlide+xml"/>
  <Override PartName="/ppt/ink/ink17.xml" ContentType="application/inkml+xml"/>
  <Override PartName="/ppt/notesSlides/notesSlide31.xml" ContentType="application/vnd.openxmlformats-officedocument.presentationml.notesSlide+xml"/>
  <Override PartName="/ppt/ink/ink18.xml" ContentType="application/inkml+xml"/>
  <Override PartName="/ppt/ink/ink19.xml" ContentType="application/inkml+xml"/>
  <Override PartName="/ppt/notesSlides/notesSlide3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notesSlides/notesSlide33.xml" ContentType="application/vnd.openxmlformats-officedocument.presentationml.notesSlide+xml"/>
  <Override PartName="/ppt/ink/ink23.xml" ContentType="application/inkml+xml"/>
  <Override PartName="/ppt/notesSlides/notesSlide34.xml" ContentType="application/vnd.openxmlformats-officedocument.presentationml.notesSlide+xml"/>
  <Override PartName="/ppt/ink/ink24.xml" ContentType="application/inkml+xml"/>
  <Override PartName="/ppt/notesSlides/notesSlide35.xml" ContentType="application/vnd.openxmlformats-officedocument.presentationml.notesSlide+xml"/>
  <Override PartName="/ppt/ink/ink2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6.xml" ContentType="application/inkml+xml"/>
  <Override PartName="/ppt/notesSlides/notesSlide38.xml" ContentType="application/vnd.openxmlformats-officedocument.presentationml.notesSlide+xml"/>
  <Override PartName="/ppt/ink/ink27.xml" ContentType="application/inkml+xml"/>
  <Override PartName="/ppt/notesSlides/notesSlide39.xml" ContentType="application/vnd.openxmlformats-officedocument.presentationml.notesSlide+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Lst>
  <p:notesMasterIdLst>
    <p:notesMasterId r:id="rId48"/>
  </p:notesMasterIdLst>
  <p:handoutMasterIdLst>
    <p:handoutMasterId r:id="rId49"/>
  </p:handoutMasterIdLst>
  <p:sldIdLst>
    <p:sldId id="2076137265" r:id="rId8"/>
    <p:sldId id="2076137778" r:id="rId9"/>
    <p:sldId id="2076137784" r:id="rId10"/>
    <p:sldId id="2076137787" r:id="rId11"/>
    <p:sldId id="2076137788" r:id="rId12"/>
    <p:sldId id="2076137789" r:id="rId13"/>
    <p:sldId id="2076137707" r:id="rId14"/>
    <p:sldId id="2076137738" r:id="rId15"/>
    <p:sldId id="2076137723" r:id="rId16"/>
    <p:sldId id="2076137792" r:id="rId17"/>
    <p:sldId id="2076137722" r:id="rId18"/>
    <p:sldId id="2076137794" r:id="rId19"/>
    <p:sldId id="2076137791" r:id="rId20"/>
    <p:sldId id="2076137793" r:id="rId21"/>
    <p:sldId id="2076137795" r:id="rId22"/>
    <p:sldId id="2076137796" r:id="rId23"/>
    <p:sldId id="2076137797" r:id="rId24"/>
    <p:sldId id="2076137798" r:id="rId25"/>
    <p:sldId id="2076137799" r:id="rId26"/>
    <p:sldId id="2076137864" r:id="rId27"/>
    <p:sldId id="2076137863" r:id="rId28"/>
    <p:sldId id="2076137865" r:id="rId29"/>
    <p:sldId id="2076137867" r:id="rId30"/>
    <p:sldId id="2076137866" r:id="rId31"/>
    <p:sldId id="2076137868" r:id="rId32"/>
    <p:sldId id="2076137702" r:id="rId33"/>
    <p:sldId id="2076137872" r:id="rId34"/>
    <p:sldId id="2076137871" r:id="rId35"/>
    <p:sldId id="2076137869" r:id="rId36"/>
    <p:sldId id="2076137870" r:id="rId37"/>
    <p:sldId id="2076137873" r:id="rId38"/>
    <p:sldId id="2076137879" r:id="rId39"/>
    <p:sldId id="2076137874" r:id="rId40"/>
    <p:sldId id="2076137881" r:id="rId41"/>
    <p:sldId id="2076137882" r:id="rId42"/>
    <p:sldId id="2076137875" r:id="rId43"/>
    <p:sldId id="2076137876" r:id="rId44"/>
    <p:sldId id="2076137877" r:id="rId45"/>
    <p:sldId id="2076137878" r:id="rId46"/>
    <p:sldId id="2076137786"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C4383E7-7504-4EAD-818B-8F5073AC302F}">
          <p14:sldIdLst>
            <p14:sldId id="2076137265"/>
            <p14:sldId id="2076137778"/>
          </p14:sldIdLst>
        </p14:section>
        <p14:section name="Partitioning" id="{97E9B060-0A57-4BEA-B042-0F28DE864CF1}">
          <p14:sldIdLst>
            <p14:sldId id="2076137784"/>
            <p14:sldId id="2076137787"/>
            <p14:sldId id="2076137788"/>
            <p14:sldId id="2076137789"/>
            <p14:sldId id="2076137707"/>
            <p14:sldId id="2076137738"/>
            <p14:sldId id="2076137723"/>
            <p14:sldId id="2076137792"/>
            <p14:sldId id="2076137722"/>
            <p14:sldId id="2076137794"/>
            <p14:sldId id="2076137791"/>
            <p14:sldId id="2076137793"/>
            <p14:sldId id="2076137795"/>
            <p14:sldId id="2076137796"/>
            <p14:sldId id="2076137797"/>
            <p14:sldId id="2076137798"/>
            <p14:sldId id="2076137799"/>
          </p14:sldIdLst>
        </p14:section>
        <p14:section name="Cosmos Explorer" id="{BA04B0F8-5F88-4504-B8F7-F790F5A851E9}">
          <p14:sldIdLst>
            <p14:sldId id="2076137864"/>
            <p14:sldId id="2076137863"/>
            <p14:sldId id="2076137865"/>
            <p14:sldId id="2076137867"/>
            <p14:sldId id="2076137866"/>
          </p14:sldIdLst>
        </p14:section>
        <p14:section name="SQL Queries" id="{93CB80B3-0EEF-4E0B-BBCE-E7B07721244E}">
          <p14:sldIdLst>
            <p14:sldId id="2076137868"/>
            <p14:sldId id="2076137702"/>
            <p14:sldId id="2076137872"/>
            <p14:sldId id="2076137871"/>
            <p14:sldId id="2076137869"/>
            <p14:sldId id="2076137870"/>
            <p14:sldId id="2076137873"/>
            <p14:sldId id="2076137879"/>
            <p14:sldId id="2076137874"/>
            <p14:sldId id="2076137881"/>
            <p14:sldId id="2076137882"/>
            <p14:sldId id="2076137875"/>
            <p14:sldId id="2076137876"/>
            <p14:sldId id="2076137877"/>
            <p14:sldId id="2076137878"/>
          </p14:sldIdLst>
        </p14:section>
        <p14:section name="Call to Action" id="{57E24D13-65C9-4ED8-909F-4A36C4341B72}">
          <p14:sldIdLst>
            <p14:sldId id="2076137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00B050"/>
    <a:srgbClr val="B99E58"/>
    <a:srgbClr val="DCFAFF"/>
    <a:srgbClr val="0078D7"/>
    <a:srgbClr val="E2CFF1"/>
    <a:srgbClr val="EBEBEB"/>
    <a:srgbClr val="FFFFFF"/>
    <a:srgbClr val="000000"/>
    <a:srgbClr val="0078D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48FAF-F09E-442E-9E18-E1F234E8B099}" v="612" dt="2021-06-23T01:27:56.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p:scale>
          <a:sx n="100" d="100"/>
          <a:sy n="100" d="100"/>
        </p:scale>
        <p:origin x="1512" y="58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userId="bf6b72ff-c0a4-4541-889d-4072e9e5979f" providerId="ADAL" clId="{5D348FAF-F09E-442E-9E18-E1F234E8B099}"/>
    <pc:docChg chg="undo custSel addSld delSld modSld sldOrd delMainMaster addSection delSection modSection">
      <pc:chgData name="Sidney Andrews" userId="bf6b72ff-c0a4-4541-889d-4072e9e5979f" providerId="ADAL" clId="{5D348FAF-F09E-442E-9E18-E1F234E8B099}" dt="2021-06-17T18:12:05.956" v="133" actId="20577"/>
      <pc:docMkLst>
        <pc:docMk/>
      </pc:docMkLst>
      <pc:sldChg chg="del">
        <pc:chgData name="Sidney Andrews" userId="bf6b72ff-c0a4-4541-889d-4072e9e5979f" providerId="ADAL" clId="{5D348FAF-F09E-442E-9E18-E1F234E8B099}" dt="2021-06-17T17:50:05.909" v="0" actId="18676"/>
        <pc:sldMkLst>
          <pc:docMk/>
          <pc:sldMk cId="1712462479" sldId="1668"/>
        </pc:sldMkLst>
      </pc:sldChg>
      <pc:sldChg chg="del">
        <pc:chgData name="Sidney Andrews" userId="bf6b72ff-c0a4-4541-889d-4072e9e5979f" providerId="ADAL" clId="{5D348FAF-F09E-442E-9E18-E1F234E8B099}" dt="2021-06-17T17:50:05.909" v="0" actId="18676"/>
        <pc:sldMkLst>
          <pc:docMk/>
          <pc:sldMk cId="2007351467" sldId="1670"/>
        </pc:sldMkLst>
      </pc:sldChg>
      <pc:sldChg chg="del">
        <pc:chgData name="Sidney Andrews" userId="bf6b72ff-c0a4-4541-889d-4072e9e5979f" providerId="ADAL" clId="{5D348FAF-F09E-442E-9E18-E1F234E8B099}" dt="2021-06-17T17:50:05.909" v="0" actId="18676"/>
        <pc:sldMkLst>
          <pc:docMk/>
          <pc:sldMk cId="2176945018" sldId="1671"/>
        </pc:sldMkLst>
      </pc:sldChg>
      <pc:sldChg chg="del">
        <pc:chgData name="Sidney Andrews" userId="bf6b72ff-c0a4-4541-889d-4072e9e5979f" providerId="ADAL" clId="{5D348FAF-F09E-442E-9E18-E1F234E8B099}" dt="2021-06-17T17:50:05.909" v="0" actId="18676"/>
        <pc:sldMkLst>
          <pc:docMk/>
          <pc:sldMk cId="123703891" sldId="1672"/>
        </pc:sldMkLst>
      </pc:sldChg>
      <pc:sldChg chg="del">
        <pc:chgData name="Sidney Andrews" userId="bf6b72ff-c0a4-4541-889d-4072e9e5979f" providerId="ADAL" clId="{5D348FAF-F09E-442E-9E18-E1F234E8B099}" dt="2021-06-17T17:50:05.909" v="0" actId="18676"/>
        <pc:sldMkLst>
          <pc:docMk/>
          <pc:sldMk cId="353448200" sldId="1673"/>
        </pc:sldMkLst>
      </pc:sldChg>
      <pc:sldChg chg="del">
        <pc:chgData name="Sidney Andrews" userId="bf6b72ff-c0a4-4541-889d-4072e9e5979f" providerId="ADAL" clId="{5D348FAF-F09E-442E-9E18-E1F234E8B099}" dt="2021-06-17T17:50:05.909" v="0" actId="18676"/>
        <pc:sldMkLst>
          <pc:docMk/>
          <pc:sldMk cId="1408073604" sldId="1674"/>
        </pc:sldMkLst>
      </pc:sldChg>
      <pc:sldChg chg="del">
        <pc:chgData name="Sidney Andrews" userId="bf6b72ff-c0a4-4541-889d-4072e9e5979f" providerId="ADAL" clId="{5D348FAF-F09E-442E-9E18-E1F234E8B099}" dt="2021-06-17T17:50:05.909" v="0" actId="18676"/>
        <pc:sldMkLst>
          <pc:docMk/>
          <pc:sldMk cId="85519277" sldId="1675"/>
        </pc:sldMkLst>
      </pc:sldChg>
      <pc:sldChg chg="del">
        <pc:chgData name="Sidney Andrews" userId="bf6b72ff-c0a4-4541-889d-4072e9e5979f" providerId="ADAL" clId="{5D348FAF-F09E-442E-9E18-E1F234E8B099}" dt="2021-06-17T17:50:05.909" v="0" actId="18676"/>
        <pc:sldMkLst>
          <pc:docMk/>
          <pc:sldMk cId="2146134498" sldId="1677"/>
        </pc:sldMkLst>
      </pc:sldChg>
      <pc:sldChg chg="del">
        <pc:chgData name="Sidney Andrews" userId="bf6b72ff-c0a4-4541-889d-4072e9e5979f" providerId="ADAL" clId="{5D348FAF-F09E-442E-9E18-E1F234E8B099}" dt="2021-06-17T17:50:05.909" v="0" actId="18676"/>
        <pc:sldMkLst>
          <pc:docMk/>
          <pc:sldMk cId="1632596882" sldId="1678"/>
        </pc:sldMkLst>
      </pc:sldChg>
      <pc:sldChg chg="del">
        <pc:chgData name="Sidney Andrews" userId="bf6b72ff-c0a4-4541-889d-4072e9e5979f" providerId="ADAL" clId="{5D348FAF-F09E-442E-9E18-E1F234E8B099}" dt="2021-06-17T17:50:05.909" v="0" actId="18676"/>
        <pc:sldMkLst>
          <pc:docMk/>
          <pc:sldMk cId="2893067825" sldId="1679"/>
        </pc:sldMkLst>
      </pc:sldChg>
      <pc:sldChg chg="del">
        <pc:chgData name="Sidney Andrews" userId="bf6b72ff-c0a4-4541-889d-4072e9e5979f" providerId="ADAL" clId="{5D348FAF-F09E-442E-9E18-E1F234E8B099}" dt="2021-06-17T17:50:05.909" v="0" actId="18676"/>
        <pc:sldMkLst>
          <pc:docMk/>
          <pc:sldMk cId="3513969409" sldId="1680"/>
        </pc:sldMkLst>
      </pc:sldChg>
      <pc:sldChg chg="del">
        <pc:chgData name="Sidney Andrews" userId="bf6b72ff-c0a4-4541-889d-4072e9e5979f" providerId="ADAL" clId="{5D348FAF-F09E-442E-9E18-E1F234E8B099}" dt="2021-06-17T17:50:21.315" v="2" actId="18676"/>
        <pc:sldMkLst>
          <pc:docMk/>
          <pc:sldMk cId="3984108115" sldId="2076137692"/>
        </pc:sldMkLst>
      </pc:sldChg>
      <pc:sldChg chg="del">
        <pc:chgData name="Sidney Andrews" userId="bf6b72ff-c0a4-4541-889d-4072e9e5979f" providerId="ADAL" clId="{5D348FAF-F09E-442E-9E18-E1F234E8B099}" dt="2021-06-17T17:50:21.315" v="2" actId="18676"/>
        <pc:sldMkLst>
          <pc:docMk/>
          <pc:sldMk cId="667824133" sldId="2076137693"/>
        </pc:sldMkLst>
      </pc:sldChg>
      <pc:sldChg chg="del">
        <pc:chgData name="Sidney Andrews" userId="bf6b72ff-c0a4-4541-889d-4072e9e5979f" providerId="ADAL" clId="{5D348FAF-F09E-442E-9E18-E1F234E8B099}" dt="2021-06-17T17:50:21.315" v="2" actId="18676"/>
        <pc:sldMkLst>
          <pc:docMk/>
          <pc:sldMk cId="3430345525" sldId="2076137695"/>
        </pc:sldMkLst>
      </pc:sldChg>
      <pc:sldChg chg="del">
        <pc:chgData name="Sidney Andrews" userId="bf6b72ff-c0a4-4541-889d-4072e9e5979f" providerId="ADAL" clId="{5D348FAF-F09E-442E-9E18-E1F234E8B099}" dt="2021-06-17T17:50:21.315" v="2" actId="18676"/>
        <pc:sldMkLst>
          <pc:docMk/>
          <pc:sldMk cId="1961514354" sldId="2076137696"/>
        </pc:sldMkLst>
      </pc:sldChg>
      <pc:sldChg chg="del">
        <pc:chgData name="Sidney Andrews" userId="bf6b72ff-c0a4-4541-889d-4072e9e5979f" providerId="ADAL" clId="{5D348FAF-F09E-442E-9E18-E1F234E8B099}" dt="2021-06-17T17:50:21.315" v="2" actId="18676"/>
        <pc:sldMkLst>
          <pc:docMk/>
          <pc:sldMk cId="2946715299" sldId="2076137697"/>
        </pc:sldMkLst>
      </pc:sldChg>
      <pc:sldChg chg="del">
        <pc:chgData name="Sidney Andrews" userId="bf6b72ff-c0a4-4541-889d-4072e9e5979f" providerId="ADAL" clId="{5D348FAF-F09E-442E-9E18-E1F234E8B099}" dt="2021-06-17T17:50:05.909" v="0" actId="18676"/>
        <pc:sldMkLst>
          <pc:docMk/>
          <pc:sldMk cId="2739694650" sldId="2076137699"/>
        </pc:sldMkLst>
      </pc:sldChg>
      <pc:sldChg chg="del">
        <pc:chgData name="Sidney Andrews" userId="bf6b72ff-c0a4-4541-889d-4072e9e5979f" providerId="ADAL" clId="{5D348FAF-F09E-442E-9E18-E1F234E8B099}" dt="2021-06-17T17:50:05.909" v="0" actId="18676"/>
        <pc:sldMkLst>
          <pc:docMk/>
          <pc:sldMk cId="1715617631" sldId="2076137700"/>
        </pc:sldMkLst>
      </pc:sldChg>
      <pc:sldChg chg="del">
        <pc:chgData name="Sidney Andrews" userId="bf6b72ff-c0a4-4541-889d-4072e9e5979f" providerId="ADAL" clId="{5D348FAF-F09E-442E-9E18-E1F234E8B099}" dt="2021-06-17T17:50:05.909" v="0" actId="18676"/>
        <pc:sldMkLst>
          <pc:docMk/>
          <pc:sldMk cId="531908948" sldId="2076137701"/>
        </pc:sldMkLst>
      </pc:sldChg>
      <pc:sldChg chg="del">
        <pc:chgData name="Sidney Andrews" userId="bf6b72ff-c0a4-4541-889d-4072e9e5979f" providerId="ADAL" clId="{5D348FAF-F09E-442E-9E18-E1F234E8B099}" dt="2021-06-17T17:50:05.909" v="0" actId="18676"/>
        <pc:sldMkLst>
          <pc:docMk/>
          <pc:sldMk cId="452575632" sldId="2076137702"/>
        </pc:sldMkLst>
      </pc:sldChg>
      <pc:sldChg chg="del">
        <pc:chgData name="Sidney Andrews" userId="bf6b72ff-c0a4-4541-889d-4072e9e5979f" providerId="ADAL" clId="{5D348FAF-F09E-442E-9E18-E1F234E8B099}" dt="2021-06-17T17:50:05.909" v="0" actId="18676"/>
        <pc:sldMkLst>
          <pc:docMk/>
          <pc:sldMk cId="1979354096" sldId="2076137703"/>
        </pc:sldMkLst>
      </pc:sldChg>
      <pc:sldChg chg="del">
        <pc:chgData name="Sidney Andrews" userId="bf6b72ff-c0a4-4541-889d-4072e9e5979f" providerId="ADAL" clId="{5D348FAF-F09E-442E-9E18-E1F234E8B099}" dt="2021-06-17T17:50:05.909" v="0" actId="18676"/>
        <pc:sldMkLst>
          <pc:docMk/>
          <pc:sldMk cId="2682204327" sldId="2076137704"/>
        </pc:sldMkLst>
      </pc:sldChg>
      <pc:sldChg chg="del">
        <pc:chgData name="Sidney Andrews" userId="bf6b72ff-c0a4-4541-889d-4072e9e5979f" providerId="ADAL" clId="{5D348FAF-F09E-442E-9E18-E1F234E8B099}" dt="2021-06-17T17:50:21.315" v="2" actId="18676"/>
        <pc:sldMkLst>
          <pc:docMk/>
          <pc:sldMk cId="2940561825" sldId="2076137705"/>
        </pc:sldMkLst>
      </pc:sldChg>
      <pc:sldChg chg="del">
        <pc:chgData name="Sidney Andrews" userId="bf6b72ff-c0a4-4541-889d-4072e9e5979f" providerId="ADAL" clId="{5D348FAF-F09E-442E-9E18-E1F234E8B099}" dt="2021-06-17T17:50:05.909" v="0" actId="18676"/>
        <pc:sldMkLst>
          <pc:docMk/>
          <pc:sldMk cId="2442667619" sldId="2076137706"/>
        </pc:sldMkLst>
      </pc:sldChg>
      <pc:sldChg chg="del">
        <pc:chgData name="Sidney Andrews" userId="bf6b72ff-c0a4-4541-889d-4072e9e5979f" providerId="ADAL" clId="{5D348FAF-F09E-442E-9E18-E1F234E8B099}" dt="2021-06-17T17:50:05.909" v="0" actId="18676"/>
        <pc:sldMkLst>
          <pc:docMk/>
          <pc:sldMk cId="1591398561" sldId="2076137707"/>
        </pc:sldMkLst>
      </pc:sldChg>
      <pc:sldChg chg="del">
        <pc:chgData name="Sidney Andrews" userId="bf6b72ff-c0a4-4541-889d-4072e9e5979f" providerId="ADAL" clId="{5D348FAF-F09E-442E-9E18-E1F234E8B099}" dt="2021-06-17T17:50:05.909" v="0" actId="18676"/>
        <pc:sldMkLst>
          <pc:docMk/>
          <pc:sldMk cId="1697978514" sldId="2076137709"/>
        </pc:sldMkLst>
      </pc:sldChg>
      <pc:sldChg chg="del">
        <pc:chgData name="Sidney Andrews" userId="bf6b72ff-c0a4-4541-889d-4072e9e5979f" providerId="ADAL" clId="{5D348FAF-F09E-442E-9E18-E1F234E8B099}" dt="2021-06-17T17:50:21.315" v="2" actId="18676"/>
        <pc:sldMkLst>
          <pc:docMk/>
          <pc:sldMk cId="516977836" sldId="2076137710"/>
        </pc:sldMkLst>
      </pc:sldChg>
      <pc:sldChg chg="modSp mod">
        <pc:chgData name="Sidney Andrews" userId="bf6b72ff-c0a4-4541-889d-4072e9e5979f" providerId="ADAL" clId="{5D348FAF-F09E-442E-9E18-E1F234E8B099}" dt="2021-06-17T18:12:05.956" v="133" actId="20577"/>
        <pc:sldMkLst>
          <pc:docMk/>
          <pc:sldMk cId="2566343445" sldId="2076137778"/>
        </pc:sldMkLst>
        <pc:spChg chg="mod">
          <ac:chgData name="Sidney Andrews" userId="bf6b72ff-c0a4-4541-889d-4072e9e5979f" providerId="ADAL" clId="{5D348FAF-F09E-442E-9E18-E1F234E8B099}" dt="2021-06-17T18:12:05.956" v="133" actId="20577"/>
          <ac:spMkLst>
            <pc:docMk/>
            <pc:sldMk cId="2566343445" sldId="2076137778"/>
            <ac:spMk id="3" creationId="{6DEAFB77-9BA5-4089-AB31-038A4658EA6A}"/>
          </ac:spMkLst>
        </pc:spChg>
      </pc:sldChg>
      <pc:sldChg chg="del">
        <pc:chgData name="Sidney Andrews" userId="bf6b72ff-c0a4-4541-889d-4072e9e5979f" providerId="ADAL" clId="{5D348FAF-F09E-442E-9E18-E1F234E8B099}" dt="2021-06-17T17:50:08.739" v="1" actId="18676"/>
        <pc:sldMkLst>
          <pc:docMk/>
          <pc:sldMk cId="2670992674" sldId="2076137780"/>
        </pc:sldMkLst>
      </pc:sldChg>
      <pc:sldChg chg="del">
        <pc:chgData name="Sidney Andrews" userId="bf6b72ff-c0a4-4541-889d-4072e9e5979f" providerId="ADAL" clId="{5D348FAF-F09E-442E-9E18-E1F234E8B099}" dt="2021-06-17T17:50:21.315" v="2" actId="18676"/>
        <pc:sldMkLst>
          <pc:docMk/>
          <pc:sldMk cId="3933876712" sldId="2076137781"/>
        </pc:sldMkLst>
      </pc:sldChg>
      <pc:sldChg chg="del">
        <pc:chgData name="Sidney Andrews" userId="bf6b72ff-c0a4-4541-889d-4072e9e5979f" providerId="ADAL" clId="{5D348FAF-F09E-442E-9E18-E1F234E8B099}" dt="2021-06-17T17:50:21.315" v="2" actId="18676"/>
        <pc:sldMkLst>
          <pc:docMk/>
          <pc:sldMk cId="914516198" sldId="2076137782"/>
        </pc:sldMkLst>
      </pc:sldChg>
      <pc:sldChg chg="del">
        <pc:chgData name="Sidney Andrews" userId="bf6b72ff-c0a4-4541-889d-4072e9e5979f" providerId="ADAL" clId="{5D348FAF-F09E-442E-9E18-E1F234E8B099}" dt="2021-06-17T17:50:21.315" v="2" actId="18676"/>
        <pc:sldMkLst>
          <pc:docMk/>
          <pc:sldMk cId="3630482513" sldId="2076137783"/>
        </pc:sldMkLst>
      </pc:sldChg>
      <pc:sldChg chg="del">
        <pc:chgData name="Sidney Andrews" userId="bf6b72ff-c0a4-4541-889d-4072e9e5979f" providerId="ADAL" clId="{5D348FAF-F09E-442E-9E18-E1F234E8B099}" dt="2021-06-17T17:50:05.909" v="0" actId="18676"/>
        <pc:sldMkLst>
          <pc:docMk/>
          <pc:sldMk cId="1044474259" sldId="2076137784"/>
        </pc:sldMkLst>
      </pc:sldChg>
      <pc:sldChg chg="del">
        <pc:chgData name="Sidney Andrews" userId="bf6b72ff-c0a4-4541-889d-4072e9e5979f" providerId="ADAL" clId="{5D348FAF-F09E-442E-9E18-E1F234E8B099}" dt="2021-06-17T17:50:21.315" v="2" actId="18676"/>
        <pc:sldMkLst>
          <pc:docMk/>
          <pc:sldMk cId="3598720875" sldId="2076137785"/>
        </pc:sldMkLst>
      </pc:sldChg>
      <pc:sldChg chg="modSp mod ord">
        <pc:chgData name="Sidney Andrews" userId="bf6b72ff-c0a4-4541-889d-4072e9e5979f" providerId="ADAL" clId="{5D348FAF-F09E-442E-9E18-E1F234E8B099}" dt="2021-06-17T17:52:45.516" v="108"/>
        <pc:sldMkLst>
          <pc:docMk/>
          <pc:sldMk cId="7736203" sldId="2076137786"/>
        </pc:sldMkLst>
        <pc:spChg chg="mod">
          <ac:chgData name="Sidney Andrews" userId="bf6b72ff-c0a4-4541-889d-4072e9e5979f" providerId="ADAL" clId="{5D348FAF-F09E-442E-9E18-E1F234E8B099}" dt="2021-06-17T17:52:40.449" v="106"/>
          <ac:spMkLst>
            <pc:docMk/>
            <pc:sldMk cId="7736203" sldId="2076137786"/>
            <ac:spMk id="5" creationId="{B2D63F69-E4C9-4748-B006-D224ADCCA9E3}"/>
          </ac:spMkLst>
        </pc:spChg>
      </pc:sldChg>
      <pc:sldChg chg="modSp add del mod">
        <pc:chgData name="Sidney Andrews" userId="bf6b72ff-c0a4-4541-889d-4072e9e5979f" providerId="ADAL" clId="{5D348FAF-F09E-442E-9E18-E1F234E8B099}" dt="2021-06-17T18:11:32.968" v="113" actId="18676"/>
        <pc:sldMkLst>
          <pc:docMk/>
          <pc:sldMk cId="2662673135" sldId="2076137787"/>
        </pc:sldMkLst>
        <pc:spChg chg="mod">
          <ac:chgData name="Sidney Andrews" userId="bf6b72ff-c0a4-4541-889d-4072e9e5979f" providerId="ADAL" clId="{5D348FAF-F09E-442E-9E18-E1F234E8B099}" dt="2021-06-17T17:52:36.470" v="105" actId="20577"/>
          <ac:spMkLst>
            <pc:docMk/>
            <pc:sldMk cId="2662673135" sldId="2076137787"/>
            <ac:spMk id="5" creationId="{B2D63F69-E4C9-4748-B006-D224ADCCA9E3}"/>
          </ac:spMkLst>
        </pc:spChg>
      </pc:sldChg>
      <pc:sldMasterChg chg="del delSldLayout">
        <pc:chgData name="Sidney Andrews" userId="bf6b72ff-c0a4-4541-889d-4072e9e5979f" providerId="ADAL" clId="{5D348FAF-F09E-442E-9E18-E1F234E8B099}" dt="2021-06-17T17:50:05.909" v="0" actId="18676"/>
        <pc:sldMasterMkLst>
          <pc:docMk/>
          <pc:sldMasterMk cId="1764324258" sldId="2147484628"/>
        </pc:sldMasterMkLst>
        <pc:sldLayoutChg chg="del">
          <pc:chgData name="Sidney Andrews" userId="bf6b72ff-c0a4-4541-889d-4072e9e5979f" providerId="ADAL" clId="{5D348FAF-F09E-442E-9E18-E1F234E8B099}" dt="2021-06-17T17:50:05.909" v="0" actId="18676"/>
          <pc:sldLayoutMkLst>
            <pc:docMk/>
            <pc:sldMasterMk cId="1764324258" sldId="2147484628"/>
            <pc:sldLayoutMk cId="3796229345" sldId="2147484629"/>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3333748647" sldId="2147484630"/>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3028893060" sldId="2147484631"/>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623604791" sldId="2147484632"/>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2333187134" sldId="2147484633"/>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2589880406" sldId="2147484634"/>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3130276710" sldId="2147484635"/>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33352894" sldId="2147484636"/>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2876506045" sldId="2147484637"/>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3614185706" sldId="2147484638"/>
          </pc:sldLayoutMkLst>
        </pc:sldLayoutChg>
        <pc:sldLayoutChg chg="del">
          <pc:chgData name="Sidney Andrews" userId="bf6b72ff-c0a4-4541-889d-4072e9e5979f" providerId="ADAL" clId="{5D348FAF-F09E-442E-9E18-E1F234E8B099}" dt="2021-06-17T17:50:05.909" v="0" actId="18676"/>
          <pc:sldLayoutMkLst>
            <pc:docMk/>
            <pc:sldMasterMk cId="1764324258" sldId="2147484628"/>
            <pc:sldLayoutMk cId="842271732" sldId="2147484639"/>
          </pc:sldLayoutMkLst>
        </pc:sldLayoutChg>
      </pc:sldMasterChg>
    </pc:docChg>
  </pc:docChgLst>
  <pc:docChgLst>
    <pc:chgData name="Sidney Andrews (SeeSharpRun.NET)" userId="bf6b72ff-c0a4-4541-889d-4072e9e5979f" providerId="ADAL" clId="{5D348FAF-F09E-442E-9E18-E1F234E8B099}"/>
    <pc:docChg chg="undo redo custSel addSld delSld modSld sldOrd addSection delSection modSection">
      <pc:chgData name="Sidney Andrews (SeeSharpRun.NET)" userId="bf6b72ff-c0a4-4541-889d-4072e9e5979f" providerId="ADAL" clId="{5D348FAF-F09E-442E-9E18-E1F234E8B099}" dt="2021-06-23T01:27:56.647" v="9233"/>
      <pc:docMkLst>
        <pc:docMk/>
      </pc:docMkLst>
      <pc:sldChg chg="addSp delSp modSp add del mod ord modNotesTx">
        <pc:chgData name="Sidney Andrews (SeeSharpRun.NET)" userId="bf6b72ff-c0a4-4541-889d-4072e9e5979f" providerId="ADAL" clId="{5D348FAF-F09E-442E-9E18-E1F234E8B099}" dt="2021-06-23T00:21:45.883" v="6800" actId="15"/>
        <pc:sldMkLst>
          <pc:docMk/>
          <pc:sldMk cId="452575632" sldId="2076137702"/>
        </pc:sldMkLst>
        <pc:spChg chg="mod">
          <ac:chgData name="Sidney Andrews (SeeSharpRun.NET)" userId="bf6b72ff-c0a4-4541-889d-4072e9e5979f" providerId="ADAL" clId="{5D348FAF-F09E-442E-9E18-E1F234E8B099}" dt="2021-06-23T00:21:13.300" v="6743" actId="20577"/>
          <ac:spMkLst>
            <pc:docMk/>
            <pc:sldMk cId="452575632" sldId="2076137702"/>
            <ac:spMk id="2" creationId="{81F48BA2-B5F9-4A7F-AD35-FBF0EED61676}"/>
          </ac:spMkLst>
        </pc:spChg>
        <pc:spChg chg="mod">
          <ac:chgData name="Sidney Andrews (SeeSharpRun.NET)" userId="bf6b72ff-c0a4-4541-889d-4072e9e5979f" providerId="ADAL" clId="{5D348FAF-F09E-442E-9E18-E1F234E8B099}" dt="2021-06-22T21:40:53.767" v="579" actId="20577"/>
          <ac:spMkLst>
            <pc:docMk/>
            <pc:sldMk cId="452575632" sldId="2076137702"/>
            <ac:spMk id="6" creationId="{C1F88F75-B125-40BF-BF6A-642325629F1D}"/>
          </ac:spMkLst>
        </pc:spChg>
        <pc:spChg chg="mod">
          <ac:chgData name="Sidney Andrews (SeeSharpRun.NET)" userId="bf6b72ff-c0a4-4541-889d-4072e9e5979f" providerId="ADAL" clId="{5D348FAF-F09E-442E-9E18-E1F234E8B099}" dt="2021-06-23T00:21:15.895" v="6747" actId="20577"/>
          <ac:spMkLst>
            <pc:docMk/>
            <pc:sldMk cId="452575632" sldId="2076137702"/>
            <ac:spMk id="8" creationId="{36D4788E-CBEC-462B-A2D0-6AA6EB7D9BE6}"/>
          </ac:spMkLst>
        </pc:spChg>
        <pc:spChg chg="del mod">
          <ac:chgData name="Sidney Andrews (SeeSharpRun.NET)" userId="bf6b72ff-c0a4-4541-889d-4072e9e5979f" providerId="ADAL" clId="{5D348FAF-F09E-442E-9E18-E1F234E8B099}" dt="2021-06-23T00:21:18.555" v="6752" actId="20577"/>
          <ac:spMkLst>
            <pc:docMk/>
            <pc:sldMk cId="452575632" sldId="2076137702"/>
            <ac:spMk id="9" creationId="{47833FA9-252E-4009-8704-5A35D6BBD3B2}"/>
          </ac:spMkLst>
        </pc:spChg>
        <pc:spChg chg="mod">
          <ac:chgData name="Sidney Andrews (SeeSharpRun.NET)" userId="bf6b72ff-c0a4-4541-889d-4072e9e5979f" providerId="ADAL" clId="{5D348FAF-F09E-442E-9E18-E1F234E8B099}" dt="2021-06-22T21:40:51.409" v="572" actId="20577"/>
          <ac:spMkLst>
            <pc:docMk/>
            <pc:sldMk cId="452575632" sldId="2076137702"/>
            <ac:spMk id="12" creationId="{0296D0B8-D7BB-49D8-A154-91645035273F}"/>
          </ac:spMkLst>
        </pc:spChg>
        <pc:spChg chg="del mod">
          <ac:chgData name="Sidney Andrews (SeeSharpRun.NET)" userId="bf6b72ff-c0a4-4541-889d-4072e9e5979f" providerId="ADAL" clId="{5D348FAF-F09E-442E-9E18-E1F234E8B099}" dt="2021-06-22T21:41:28.723" v="619" actId="478"/>
          <ac:spMkLst>
            <pc:docMk/>
            <pc:sldMk cId="452575632" sldId="2076137702"/>
            <ac:spMk id="13" creationId="{8D0A9AE5-3BF5-405E-BAFF-A991B109A3E9}"/>
          </ac:spMkLst>
        </pc:spChg>
        <pc:spChg chg="mod">
          <ac:chgData name="Sidney Andrews (SeeSharpRun.NET)" userId="bf6b72ff-c0a4-4541-889d-4072e9e5979f" providerId="ADAL" clId="{5D348FAF-F09E-442E-9E18-E1F234E8B099}" dt="2021-06-22T21:54:59.503" v="1277" actId="20577"/>
          <ac:spMkLst>
            <pc:docMk/>
            <pc:sldMk cId="452575632" sldId="2076137702"/>
            <ac:spMk id="54" creationId="{DA81DDBF-1CAE-4A41-953F-E27458998979}"/>
          </ac:spMkLst>
        </pc:spChg>
        <pc:grpChg chg="add mod">
          <ac:chgData name="Sidney Andrews (SeeSharpRun.NET)" userId="bf6b72ff-c0a4-4541-889d-4072e9e5979f" providerId="ADAL" clId="{5D348FAF-F09E-442E-9E18-E1F234E8B099}" dt="2021-06-22T21:41:26.754" v="617" actId="1076"/>
          <ac:grpSpMkLst>
            <pc:docMk/>
            <pc:sldMk cId="452575632" sldId="2076137702"/>
            <ac:grpSpMk id="3" creationId="{F630612A-97C4-495A-9383-367953749BF8}"/>
          </ac:grpSpMkLst>
        </pc:grpChg>
        <pc:grpChg chg="add mod">
          <ac:chgData name="Sidney Andrews (SeeSharpRun.NET)" userId="bf6b72ff-c0a4-4541-889d-4072e9e5979f" providerId="ADAL" clId="{5D348FAF-F09E-442E-9E18-E1F234E8B099}" dt="2021-06-22T21:41:21.671" v="616" actId="14100"/>
          <ac:grpSpMkLst>
            <pc:docMk/>
            <pc:sldMk cId="452575632" sldId="2076137702"/>
            <ac:grpSpMk id="4" creationId="{7BBEABEE-26D0-4C82-91E0-9433617D2EDD}"/>
          </ac:grpSpMkLst>
        </pc:grpChg>
      </pc:sldChg>
      <pc:sldChg chg="addSp delSp modSp mod ord modAnim modNotesTx">
        <pc:chgData name="Sidney Andrews (SeeSharpRun.NET)" userId="bf6b72ff-c0a4-4541-889d-4072e9e5979f" providerId="ADAL" clId="{5D348FAF-F09E-442E-9E18-E1F234E8B099}" dt="2021-06-22T22:57:24.316" v="3867" actId="14100"/>
        <pc:sldMkLst>
          <pc:docMk/>
          <pc:sldMk cId="1591398561" sldId="2076137707"/>
        </pc:sldMkLst>
        <pc:spChg chg="add del mod">
          <ac:chgData name="Sidney Andrews (SeeSharpRun.NET)" userId="bf6b72ff-c0a4-4541-889d-4072e9e5979f" providerId="ADAL" clId="{5D348FAF-F09E-442E-9E18-E1F234E8B099}" dt="2021-06-22T21:21:59.483" v="160" actId="478"/>
          <ac:spMkLst>
            <pc:docMk/>
            <pc:sldMk cId="1591398561" sldId="2076137707"/>
            <ac:spMk id="4" creationId="{30409396-4903-4C5F-A98A-85C0F2133C24}"/>
          </ac:spMkLst>
        </pc:spChg>
        <pc:spChg chg="add del mod">
          <ac:chgData name="Sidney Andrews (SeeSharpRun.NET)" userId="bf6b72ff-c0a4-4541-889d-4072e9e5979f" providerId="ADAL" clId="{5D348FAF-F09E-442E-9E18-E1F234E8B099}" dt="2021-06-22T21:24:40.989" v="210"/>
          <ac:spMkLst>
            <pc:docMk/>
            <pc:sldMk cId="1591398561" sldId="2076137707"/>
            <ac:spMk id="9" creationId="{F7CD4843-2051-4B2C-8272-074E8039278E}"/>
          </ac:spMkLst>
        </pc:spChg>
        <pc:spChg chg="add mod">
          <ac:chgData name="Sidney Andrews (SeeSharpRun.NET)" userId="bf6b72ff-c0a4-4541-889d-4072e9e5979f" providerId="ADAL" clId="{5D348FAF-F09E-442E-9E18-E1F234E8B099}" dt="2021-06-22T21:37:17.460" v="515" actId="12789"/>
          <ac:spMkLst>
            <pc:docMk/>
            <pc:sldMk cId="1591398561" sldId="2076137707"/>
            <ac:spMk id="10" creationId="{7C08EF69-0942-4513-A1C2-7F1AEBA8D927}"/>
          </ac:spMkLst>
        </pc:spChg>
        <pc:spChg chg="del">
          <ac:chgData name="Sidney Andrews (SeeSharpRun.NET)" userId="bf6b72ff-c0a4-4541-889d-4072e9e5979f" providerId="ADAL" clId="{5D348FAF-F09E-442E-9E18-E1F234E8B099}" dt="2021-06-22T21:18:50.359" v="102" actId="478"/>
          <ac:spMkLst>
            <pc:docMk/>
            <pc:sldMk cId="1591398561" sldId="2076137707"/>
            <ac:spMk id="49" creationId="{40D53073-6CB8-478B-B35B-53A087009E6B}"/>
          </ac:spMkLst>
        </pc:spChg>
        <pc:spChg chg="mod">
          <ac:chgData name="Sidney Andrews (SeeSharpRun.NET)" userId="bf6b72ff-c0a4-4541-889d-4072e9e5979f" providerId="ADAL" clId="{5D348FAF-F09E-442E-9E18-E1F234E8B099}" dt="2021-06-22T21:57:17.110" v="1286"/>
          <ac:spMkLst>
            <pc:docMk/>
            <pc:sldMk cId="1591398561" sldId="2076137707"/>
            <ac:spMk id="54" creationId="{DA81DDBF-1CAE-4A41-953F-E27458998979}"/>
          </ac:spMkLst>
        </pc:spChg>
        <pc:spChg chg="del mod topLvl">
          <ac:chgData name="Sidney Andrews (SeeSharpRun.NET)" userId="bf6b72ff-c0a4-4541-889d-4072e9e5979f" providerId="ADAL" clId="{5D348FAF-F09E-442E-9E18-E1F234E8B099}" dt="2021-06-22T21:19:43.722" v="106" actId="478"/>
          <ac:spMkLst>
            <pc:docMk/>
            <pc:sldMk cId="1591398561" sldId="2076137707"/>
            <ac:spMk id="64" creationId="{4651F4DE-0B94-4550-B187-81E7EAE79D1D}"/>
          </ac:spMkLst>
        </pc:spChg>
        <pc:spChg chg="mod topLvl">
          <ac:chgData name="Sidney Andrews (SeeSharpRun.NET)" userId="bf6b72ff-c0a4-4541-889d-4072e9e5979f" providerId="ADAL" clId="{5D348FAF-F09E-442E-9E18-E1F234E8B099}" dt="2021-06-22T21:31:14.702" v="405" actId="403"/>
          <ac:spMkLst>
            <pc:docMk/>
            <pc:sldMk cId="1591398561" sldId="2076137707"/>
            <ac:spMk id="66" creationId="{750F0070-3535-47E2-ADB4-93E2ADDD86A0}"/>
          </ac:spMkLst>
        </pc:spChg>
        <pc:spChg chg="mod">
          <ac:chgData name="Sidney Andrews (SeeSharpRun.NET)" userId="bf6b72ff-c0a4-4541-889d-4072e9e5979f" providerId="ADAL" clId="{5D348FAF-F09E-442E-9E18-E1F234E8B099}" dt="2021-06-22T21:27:58.617" v="264" actId="2711"/>
          <ac:spMkLst>
            <pc:docMk/>
            <pc:sldMk cId="1591398561" sldId="2076137707"/>
            <ac:spMk id="70" creationId="{894BAE33-FE6F-4C4C-8A5F-051F8E5EDC54}"/>
          </ac:spMkLst>
        </pc:spChg>
        <pc:spChg chg="mod">
          <ac:chgData name="Sidney Andrews (SeeSharpRun.NET)" userId="bf6b72ff-c0a4-4541-889d-4072e9e5979f" providerId="ADAL" clId="{5D348FAF-F09E-442E-9E18-E1F234E8B099}" dt="2021-06-22T21:27:58.617" v="264" actId="2711"/>
          <ac:spMkLst>
            <pc:docMk/>
            <pc:sldMk cId="1591398561" sldId="2076137707"/>
            <ac:spMk id="71" creationId="{D02230F8-7D19-4B1C-A923-18EA529C0BDF}"/>
          </ac:spMkLst>
        </pc:spChg>
        <pc:spChg chg="mod">
          <ac:chgData name="Sidney Andrews (SeeSharpRun.NET)" userId="bf6b72ff-c0a4-4541-889d-4072e9e5979f" providerId="ADAL" clId="{5D348FAF-F09E-442E-9E18-E1F234E8B099}" dt="2021-06-22T21:27:58.617" v="264" actId="2711"/>
          <ac:spMkLst>
            <pc:docMk/>
            <pc:sldMk cId="1591398561" sldId="2076137707"/>
            <ac:spMk id="73" creationId="{F1850B54-9AD0-473D-BE1F-F4581D81B33F}"/>
          </ac:spMkLst>
        </pc:spChg>
        <pc:spChg chg="mod">
          <ac:chgData name="Sidney Andrews (SeeSharpRun.NET)" userId="bf6b72ff-c0a4-4541-889d-4072e9e5979f" providerId="ADAL" clId="{5D348FAF-F09E-442E-9E18-E1F234E8B099}" dt="2021-06-22T21:27:58.617" v="264" actId="2711"/>
          <ac:spMkLst>
            <pc:docMk/>
            <pc:sldMk cId="1591398561" sldId="2076137707"/>
            <ac:spMk id="74" creationId="{A8F49897-B005-4576-8873-B241900A7E2A}"/>
          </ac:spMkLst>
        </pc:spChg>
        <pc:spChg chg="mod">
          <ac:chgData name="Sidney Andrews (SeeSharpRun.NET)" userId="bf6b72ff-c0a4-4541-889d-4072e9e5979f" providerId="ADAL" clId="{5D348FAF-F09E-442E-9E18-E1F234E8B099}" dt="2021-06-22T21:27:58.617" v="264" actId="2711"/>
          <ac:spMkLst>
            <pc:docMk/>
            <pc:sldMk cId="1591398561" sldId="2076137707"/>
            <ac:spMk id="76" creationId="{42CE788A-6CE6-4D1D-B042-61127DD48970}"/>
          </ac:spMkLst>
        </pc:spChg>
        <pc:spChg chg="mod">
          <ac:chgData name="Sidney Andrews (SeeSharpRun.NET)" userId="bf6b72ff-c0a4-4541-889d-4072e9e5979f" providerId="ADAL" clId="{5D348FAF-F09E-442E-9E18-E1F234E8B099}" dt="2021-06-22T21:27:58.617" v="264" actId="2711"/>
          <ac:spMkLst>
            <pc:docMk/>
            <pc:sldMk cId="1591398561" sldId="2076137707"/>
            <ac:spMk id="77" creationId="{3D2D5870-CAF5-4F23-AD52-30292A7295C3}"/>
          </ac:spMkLst>
        </pc:spChg>
        <pc:spChg chg="mod">
          <ac:chgData name="Sidney Andrews (SeeSharpRun.NET)" userId="bf6b72ff-c0a4-4541-889d-4072e9e5979f" providerId="ADAL" clId="{5D348FAF-F09E-442E-9E18-E1F234E8B099}" dt="2021-06-22T21:27:58.617" v="264" actId="2711"/>
          <ac:spMkLst>
            <pc:docMk/>
            <pc:sldMk cId="1591398561" sldId="2076137707"/>
            <ac:spMk id="79" creationId="{12692A87-D400-4AD8-AAC0-FCD3A14CEA9B}"/>
          </ac:spMkLst>
        </pc:spChg>
        <pc:spChg chg="mod">
          <ac:chgData name="Sidney Andrews (SeeSharpRun.NET)" userId="bf6b72ff-c0a4-4541-889d-4072e9e5979f" providerId="ADAL" clId="{5D348FAF-F09E-442E-9E18-E1F234E8B099}" dt="2021-06-22T21:27:58.617" v="264" actId="2711"/>
          <ac:spMkLst>
            <pc:docMk/>
            <pc:sldMk cId="1591398561" sldId="2076137707"/>
            <ac:spMk id="80" creationId="{E059E433-EDEF-4EB9-837F-1B13322417F4}"/>
          </ac:spMkLst>
        </pc:spChg>
        <pc:spChg chg="mod">
          <ac:chgData name="Sidney Andrews (SeeSharpRun.NET)" userId="bf6b72ff-c0a4-4541-889d-4072e9e5979f" providerId="ADAL" clId="{5D348FAF-F09E-442E-9E18-E1F234E8B099}" dt="2021-06-22T21:38:05.920" v="522"/>
          <ac:spMkLst>
            <pc:docMk/>
            <pc:sldMk cId="1591398561" sldId="2076137707"/>
            <ac:spMk id="81" creationId="{67F746CE-45FA-48A2-80BA-D2C1AE50F15E}"/>
          </ac:spMkLst>
        </pc:spChg>
        <pc:spChg chg="mod">
          <ac:chgData name="Sidney Andrews (SeeSharpRun.NET)" userId="bf6b72ff-c0a4-4541-889d-4072e9e5979f" providerId="ADAL" clId="{5D348FAF-F09E-442E-9E18-E1F234E8B099}" dt="2021-06-22T21:27:58.617" v="264" actId="2711"/>
          <ac:spMkLst>
            <pc:docMk/>
            <pc:sldMk cId="1591398561" sldId="2076137707"/>
            <ac:spMk id="83" creationId="{1720F0A0-DA19-4150-BAAC-DEC2EB90D803}"/>
          </ac:spMkLst>
        </pc:spChg>
        <pc:spChg chg="mod">
          <ac:chgData name="Sidney Andrews (SeeSharpRun.NET)" userId="bf6b72ff-c0a4-4541-889d-4072e9e5979f" providerId="ADAL" clId="{5D348FAF-F09E-442E-9E18-E1F234E8B099}" dt="2021-06-22T21:27:58.617" v="264" actId="2711"/>
          <ac:spMkLst>
            <pc:docMk/>
            <pc:sldMk cId="1591398561" sldId="2076137707"/>
            <ac:spMk id="84" creationId="{90F3C428-B06A-4134-9BFE-A56CC1E1E0E6}"/>
          </ac:spMkLst>
        </pc:spChg>
        <pc:spChg chg="mod">
          <ac:chgData name="Sidney Andrews (SeeSharpRun.NET)" userId="bf6b72ff-c0a4-4541-889d-4072e9e5979f" providerId="ADAL" clId="{5D348FAF-F09E-442E-9E18-E1F234E8B099}" dt="2021-06-22T21:38:24.091" v="523"/>
          <ac:spMkLst>
            <pc:docMk/>
            <pc:sldMk cId="1591398561" sldId="2076137707"/>
            <ac:spMk id="85" creationId="{B91F0693-C17C-4712-9C7D-A0BA4E112EB5}"/>
          </ac:spMkLst>
        </pc:spChg>
        <pc:spChg chg="mod">
          <ac:chgData name="Sidney Andrews (SeeSharpRun.NET)" userId="bf6b72ff-c0a4-4541-889d-4072e9e5979f" providerId="ADAL" clId="{5D348FAF-F09E-442E-9E18-E1F234E8B099}" dt="2021-06-22T21:27:58.617" v="264" actId="2711"/>
          <ac:spMkLst>
            <pc:docMk/>
            <pc:sldMk cId="1591398561" sldId="2076137707"/>
            <ac:spMk id="87" creationId="{84AF85F1-8CB3-4CEA-90EC-A7BFF820C6C9}"/>
          </ac:spMkLst>
        </pc:spChg>
        <pc:spChg chg="mod">
          <ac:chgData name="Sidney Andrews (SeeSharpRun.NET)" userId="bf6b72ff-c0a4-4541-889d-4072e9e5979f" providerId="ADAL" clId="{5D348FAF-F09E-442E-9E18-E1F234E8B099}" dt="2021-06-22T21:27:58.617" v="264" actId="2711"/>
          <ac:spMkLst>
            <pc:docMk/>
            <pc:sldMk cId="1591398561" sldId="2076137707"/>
            <ac:spMk id="88" creationId="{758DF4F0-D70E-43AA-B3F1-9D05D32269EA}"/>
          </ac:spMkLst>
        </pc:spChg>
        <pc:spChg chg="mod">
          <ac:chgData name="Sidney Andrews (SeeSharpRun.NET)" userId="bf6b72ff-c0a4-4541-889d-4072e9e5979f" providerId="ADAL" clId="{5D348FAF-F09E-442E-9E18-E1F234E8B099}" dt="2021-06-22T21:38:30.826" v="524"/>
          <ac:spMkLst>
            <pc:docMk/>
            <pc:sldMk cId="1591398561" sldId="2076137707"/>
            <ac:spMk id="89" creationId="{1CA07610-3A41-4CAB-B6B1-7E8D8317CB0B}"/>
          </ac:spMkLst>
        </pc:spChg>
        <pc:spChg chg="add del mod">
          <ac:chgData name="Sidney Andrews (SeeSharpRun.NET)" userId="bf6b72ff-c0a4-4541-889d-4072e9e5979f" providerId="ADAL" clId="{5D348FAF-F09E-442E-9E18-E1F234E8B099}" dt="2021-06-22T21:21:58.557" v="159" actId="478"/>
          <ac:spMkLst>
            <pc:docMk/>
            <pc:sldMk cId="1591398561" sldId="2076137707"/>
            <ac:spMk id="90" creationId="{DBC56322-7F0B-4AE8-84D9-9F0E50A8D6A4}"/>
          </ac:spMkLst>
        </pc:spChg>
        <pc:spChg chg="mod topLvl">
          <ac:chgData name="Sidney Andrews (SeeSharpRun.NET)" userId="bf6b72ff-c0a4-4541-889d-4072e9e5979f" providerId="ADAL" clId="{5D348FAF-F09E-442E-9E18-E1F234E8B099}" dt="2021-06-22T21:57:31.415" v="1291" actId="12789"/>
          <ac:spMkLst>
            <pc:docMk/>
            <pc:sldMk cId="1591398561" sldId="2076137707"/>
            <ac:spMk id="92" creationId="{AAF2B1F5-2D0E-464A-9290-CC078CE039DC}"/>
          </ac:spMkLst>
        </pc:spChg>
        <pc:spChg chg="mod">
          <ac:chgData name="Sidney Andrews (SeeSharpRun.NET)" userId="bf6b72ff-c0a4-4541-889d-4072e9e5979f" providerId="ADAL" clId="{5D348FAF-F09E-442E-9E18-E1F234E8B099}" dt="2021-06-22T21:27:58.617" v="264" actId="2711"/>
          <ac:spMkLst>
            <pc:docMk/>
            <pc:sldMk cId="1591398561" sldId="2076137707"/>
            <ac:spMk id="98" creationId="{DF811B6F-12BE-4670-B920-A2B5CAD64FC4}"/>
          </ac:spMkLst>
        </pc:spChg>
        <pc:spChg chg="mod">
          <ac:chgData name="Sidney Andrews (SeeSharpRun.NET)" userId="bf6b72ff-c0a4-4541-889d-4072e9e5979f" providerId="ADAL" clId="{5D348FAF-F09E-442E-9E18-E1F234E8B099}" dt="2021-06-22T21:27:58.617" v="264" actId="2711"/>
          <ac:spMkLst>
            <pc:docMk/>
            <pc:sldMk cId="1591398561" sldId="2076137707"/>
            <ac:spMk id="99" creationId="{C052C0CE-24DB-448F-B823-7768A4F627D4}"/>
          </ac:spMkLst>
        </pc:spChg>
        <pc:spChg chg="mod">
          <ac:chgData name="Sidney Andrews (SeeSharpRun.NET)" userId="bf6b72ff-c0a4-4541-889d-4072e9e5979f" providerId="ADAL" clId="{5D348FAF-F09E-442E-9E18-E1F234E8B099}" dt="2021-06-22T21:38:56.193" v="527"/>
          <ac:spMkLst>
            <pc:docMk/>
            <pc:sldMk cId="1591398561" sldId="2076137707"/>
            <ac:spMk id="100" creationId="{F984B6C0-DEF4-4E9E-B49E-1A96F08AF819}"/>
          </ac:spMkLst>
        </pc:spChg>
        <pc:spChg chg="mod">
          <ac:chgData name="Sidney Andrews (SeeSharpRun.NET)" userId="bf6b72ff-c0a4-4541-889d-4072e9e5979f" providerId="ADAL" clId="{5D348FAF-F09E-442E-9E18-E1F234E8B099}" dt="2021-06-22T21:27:58.617" v="264" actId="2711"/>
          <ac:spMkLst>
            <pc:docMk/>
            <pc:sldMk cId="1591398561" sldId="2076137707"/>
            <ac:spMk id="101" creationId="{2E836029-99BE-4495-A940-8F2FE08D4AD6}"/>
          </ac:spMkLst>
        </pc:spChg>
        <pc:spChg chg="mod">
          <ac:chgData name="Sidney Andrews (SeeSharpRun.NET)" userId="bf6b72ff-c0a4-4541-889d-4072e9e5979f" providerId="ADAL" clId="{5D348FAF-F09E-442E-9E18-E1F234E8B099}" dt="2021-06-22T21:27:58.617" v="264" actId="2711"/>
          <ac:spMkLst>
            <pc:docMk/>
            <pc:sldMk cId="1591398561" sldId="2076137707"/>
            <ac:spMk id="102" creationId="{AC038007-C027-40A9-80D2-D38054C2C664}"/>
          </ac:spMkLst>
        </pc:spChg>
        <pc:spChg chg="mod">
          <ac:chgData name="Sidney Andrews (SeeSharpRun.NET)" userId="bf6b72ff-c0a4-4541-889d-4072e9e5979f" providerId="ADAL" clId="{5D348FAF-F09E-442E-9E18-E1F234E8B099}" dt="2021-06-22T21:38:42.683" v="526"/>
          <ac:spMkLst>
            <pc:docMk/>
            <pc:sldMk cId="1591398561" sldId="2076137707"/>
            <ac:spMk id="103" creationId="{0576EA50-10BB-46E7-8CA7-0E20EF8430D1}"/>
          </ac:spMkLst>
        </pc:spChg>
        <pc:spChg chg="mod">
          <ac:chgData name="Sidney Andrews (SeeSharpRun.NET)" userId="bf6b72ff-c0a4-4541-889d-4072e9e5979f" providerId="ADAL" clId="{5D348FAF-F09E-442E-9E18-E1F234E8B099}" dt="2021-06-22T21:27:58.617" v="264" actId="2711"/>
          <ac:spMkLst>
            <pc:docMk/>
            <pc:sldMk cId="1591398561" sldId="2076137707"/>
            <ac:spMk id="107" creationId="{C4903D3F-F39F-4A2C-BE70-4BB63B5DFBCB}"/>
          </ac:spMkLst>
        </pc:spChg>
        <pc:spChg chg="mod">
          <ac:chgData name="Sidney Andrews (SeeSharpRun.NET)" userId="bf6b72ff-c0a4-4541-889d-4072e9e5979f" providerId="ADAL" clId="{5D348FAF-F09E-442E-9E18-E1F234E8B099}" dt="2021-06-22T21:27:58.617" v="264" actId="2711"/>
          <ac:spMkLst>
            <pc:docMk/>
            <pc:sldMk cId="1591398561" sldId="2076137707"/>
            <ac:spMk id="108" creationId="{A59A6D2C-0704-4F67-BEA2-91DAF0CC0324}"/>
          </ac:spMkLst>
        </pc:spChg>
        <pc:spChg chg="mod">
          <ac:chgData name="Sidney Andrews (SeeSharpRun.NET)" userId="bf6b72ff-c0a4-4541-889d-4072e9e5979f" providerId="ADAL" clId="{5D348FAF-F09E-442E-9E18-E1F234E8B099}" dt="2021-06-22T21:27:58.617" v="264" actId="2711"/>
          <ac:spMkLst>
            <pc:docMk/>
            <pc:sldMk cId="1591398561" sldId="2076137707"/>
            <ac:spMk id="110" creationId="{691576CA-BF0B-4537-988B-AA44B7293F7D}"/>
          </ac:spMkLst>
        </pc:spChg>
        <pc:spChg chg="mod">
          <ac:chgData name="Sidney Andrews (SeeSharpRun.NET)" userId="bf6b72ff-c0a4-4541-889d-4072e9e5979f" providerId="ADAL" clId="{5D348FAF-F09E-442E-9E18-E1F234E8B099}" dt="2021-06-22T21:27:58.617" v="264" actId="2711"/>
          <ac:spMkLst>
            <pc:docMk/>
            <pc:sldMk cId="1591398561" sldId="2076137707"/>
            <ac:spMk id="111" creationId="{C180D3E5-0DA8-46A1-B89D-C1FBEEE047FE}"/>
          </ac:spMkLst>
        </pc:spChg>
        <pc:spChg chg="mod">
          <ac:chgData name="Sidney Andrews (SeeSharpRun.NET)" userId="bf6b72ff-c0a4-4541-889d-4072e9e5979f" providerId="ADAL" clId="{5D348FAF-F09E-442E-9E18-E1F234E8B099}" dt="2021-06-22T21:27:58.617" v="264" actId="2711"/>
          <ac:spMkLst>
            <pc:docMk/>
            <pc:sldMk cId="1591398561" sldId="2076137707"/>
            <ac:spMk id="113" creationId="{51EA98F2-1C4F-44F4-8AA0-0333BF58654C}"/>
          </ac:spMkLst>
        </pc:spChg>
        <pc:spChg chg="mod">
          <ac:chgData name="Sidney Andrews (SeeSharpRun.NET)" userId="bf6b72ff-c0a4-4541-889d-4072e9e5979f" providerId="ADAL" clId="{5D348FAF-F09E-442E-9E18-E1F234E8B099}" dt="2021-06-22T21:27:58.617" v="264" actId="2711"/>
          <ac:spMkLst>
            <pc:docMk/>
            <pc:sldMk cId="1591398561" sldId="2076137707"/>
            <ac:spMk id="114" creationId="{771C49DE-EEEA-478A-A294-9EEF7E54C0DE}"/>
          </ac:spMkLst>
        </pc:spChg>
        <pc:spChg chg="mod">
          <ac:chgData name="Sidney Andrews (SeeSharpRun.NET)" userId="bf6b72ff-c0a4-4541-889d-4072e9e5979f" providerId="ADAL" clId="{5D348FAF-F09E-442E-9E18-E1F234E8B099}" dt="2021-06-22T21:27:58.617" v="264" actId="2711"/>
          <ac:spMkLst>
            <pc:docMk/>
            <pc:sldMk cId="1591398561" sldId="2076137707"/>
            <ac:spMk id="116" creationId="{74B27D29-5EDC-441D-8B0A-57DF24EFF406}"/>
          </ac:spMkLst>
        </pc:spChg>
        <pc:spChg chg="mod">
          <ac:chgData name="Sidney Andrews (SeeSharpRun.NET)" userId="bf6b72ff-c0a4-4541-889d-4072e9e5979f" providerId="ADAL" clId="{5D348FAF-F09E-442E-9E18-E1F234E8B099}" dt="2021-06-22T21:27:58.617" v="264" actId="2711"/>
          <ac:spMkLst>
            <pc:docMk/>
            <pc:sldMk cId="1591398561" sldId="2076137707"/>
            <ac:spMk id="117" creationId="{CA7A5613-90A9-4A77-AD1A-CECD07427094}"/>
          </ac:spMkLst>
        </pc:spChg>
        <pc:spChg chg="mod">
          <ac:chgData name="Sidney Andrews (SeeSharpRun.NET)" userId="bf6b72ff-c0a4-4541-889d-4072e9e5979f" providerId="ADAL" clId="{5D348FAF-F09E-442E-9E18-E1F234E8B099}" dt="2021-06-22T21:39:02.148" v="528"/>
          <ac:spMkLst>
            <pc:docMk/>
            <pc:sldMk cId="1591398561" sldId="2076137707"/>
            <ac:spMk id="118" creationId="{BCB04BED-44F3-4C43-AB3F-0D2874A4171F}"/>
          </ac:spMkLst>
        </pc:spChg>
        <pc:spChg chg="mod topLvl">
          <ac:chgData name="Sidney Andrews (SeeSharpRun.NET)" userId="bf6b72ff-c0a4-4541-889d-4072e9e5979f" providerId="ADAL" clId="{5D348FAF-F09E-442E-9E18-E1F234E8B099}" dt="2021-06-22T21:57:31.415" v="1291" actId="12789"/>
          <ac:spMkLst>
            <pc:docMk/>
            <pc:sldMk cId="1591398561" sldId="2076137707"/>
            <ac:spMk id="120" creationId="{E0574E1F-3337-4D77-8B69-094A95BDC5D9}"/>
          </ac:spMkLst>
        </pc:spChg>
        <pc:spChg chg="mod">
          <ac:chgData name="Sidney Andrews (SeeSharpRun.NET)" userId="bf6b72ff-c0a4-4541-889d-4072e9e5979f" providerId="ADAL" clId="{5D348FAF-F09E-442E-9E18-E1F234E8B099}" dt="2021-06-22T21:27:58.617" v="264" actId="2711"/>
          <ac:spMkLst>
            <pc:docMk/>
            <pc:sldMk cId="1591398561" sldId="2076137707"/>
            <ac:spMk id="126" creationId="{EBF60FC1-9000-40C2-B736-892008A5223D}"/>
          </ac:spMkLst>
        </pc:spChg>
        <pc:spChg chg="mod">
          <ac:chgData name="Sidney Andrews (SeeSharpRun.NET)" userId="bf6b72ff-c0a4-4541-889d-4072e9e5979f" providerId="ADAL" clId="{5D348FAF-F09E-442E-9E18-E1F234E8B099}" dt="2021-06-22T21:27:58.617" v="264" actId="2711"/>
          <ac:spMkLst>
            <pc:docMk/>
            <pc:sldMk cId="1591398561" sldId="2076137707"/>
            <ac:spMk id="127" creationId="{088CF219-B551-47ED-9F39-F8AE17B950F7}"/>
          </ac:spMkLst>
        </pc:spChg>
        <pc:spChg chg="mod">
          <ac:chgData name="Sidney Andrews (SeeSharpRun.NET)" userId="bf6b72ff-c0a4-4541-889d-4072e9e5979f" providerId="ADAL" clId="{5D348FAF-F09E-442E-9E18-E1F234E8B099}" dt="2021-06-22T21:39:40.251" v="534"/>
          <ac:spMkLst>
            <pc:docMk/>
            <pc:sldMk cId="1591398561" sldId="2076137707"/>
            <ac:spMk id="128" creationId="{015808E0-8BA6-4AE8-9C21-7BF5BFF3FFFF}"/>
          </ac:spMkLst>
        </pc:spChg>
        <pc:spChg chg="mod">
          <ac:chgData name="Sidney Andrews (SeeSharpRun.NET)" userId="bf6b72ff-c0a4-4541-889d-4072e9e5979f" providerId="ADAL" clId="{5D348FAF-F09E-442E-9E18-E1F234E8B099}" dt="2021-06-22T21:27:58.617" v="264" actId="2711"/>
          <ac:spMkLst>
            <pc:docMk/>
            <pc:sldMk cId="1591398561" sldId="2076137707"/>
            <ac:spMk id="129" creationId="{CF70DA62-A04A-457C-A070-B2A442E7A0FD}"/>
          </ac:spMkLst>
        </pc:spChg>
        <pc:spChg chg="mod">
          <ac:chgData name="Sidney Andrews (SeeSharpRun.NET)" userId="bf6b72ff-c0a4-4541-889d-4072e9e5979f" providerId="ADAL" clId="{5D348FAF-F09E-442E-9E18-E1F234E8B099}" dt="2021-06-22T21:27:58.617" v="264" actId="2711"/>
          <ac:spMkLst>
            <pc:docMk/>
            <pc:sldMk cId="1591398561" sldId="2076137707"/>
            <ac:spMk id="130" creationId="{353C8F4F-87C3-4CC8-A739-E2208C564E25}"/>
          </ac:spMkLst>
        </pc:spChg>
        <pc:spChg chg="mod">
          <ac:chgData name="Sidney Andrews (SeeSharpRun.NET)" userId="bf6b72ff-c0a4-4541-889d-4072e9e5979f" providerId="ADAL" clId="{5D348FAF-F09E-442E-9E18-E1F234E8B099}" dt="2021-06-22T21:39:34.261" v="533"/>
          <ac:spMkLst>
            <pc:docMk/>
            <pc:sldMk cId="1591398561" sldId="2076137707"/>
            <ac:spMk id="131" creationId="{466EFE39-A11A-4158-AEDC-45EF5A3D4EB9}"/>
          </ac:spMkLst>
        </pc:spChg>
        <pc:spChg chg="mod">
          <ac:chgData name="Sidney Andrews (SeeSharpRun.NET)" userId="bf6b72ff-c0a4-4541-889d-4072e9e5979f" providerId="ADAL" clId="{5D348FAF-F09E-442E-9E18-E1F234E8B099}" dt="2021-06-22T21:27:58.617" v="264" actId="2711"/>
          <ac:spMkLst>
            <pc:docMk/>
            <pc:sldMk cId="1591398561" sldId="2076137707"/>
            <ac:spMk id="135" creationId="{788C8E18-F36B-4E48-9CD1-A996E8A33946}"/>
          </ac:spMkLst>
        </pc:spChg>
        <pc:spChg chg="mod">
          <ac:chgData name="Sidney Andrews (SeeSharpRun.NET)" userId="bf6b72ff-c0a4-4541-889d-4072e9e5979f" providerId="ADAL" clId="{5D348FAF-F09E-442E-9E18-E1F234E8B099}" dt="2021-06-22T21:27:58.617" v="264" actId="2711"/>
          <ac:spMkLst>
            <pc:docMk/>
            <pc:sldMk cId="1591398561" sldId="2076137707"/>
            <ac:spMk id="136" creationId="{BDF0F2A0-D924-4DC3-A4C7-CE56D5AD1E78}"/>
          </ac:spMkLst>
        </pc:spChg>
        <pc:spChg chg="mod">
          <ac:chgData name="Sidney Andrews (SeeSharpRun.NET)" userId="bf6b72ff-c0a4-4541-889d-4072e9e5979f" providerId="ADAL" clId="{5D348FAF-F09E-442E-9E18-E1F234E8B099}" dt="2021-06-22T21:27:58.617" v="264" actId="2711"/>
          <ac:spMkLst>
            <pc:docMk/>
            <pc:sldMk cId="1591398561" sldId="2076137707"/>
            <ac:spMk id="138" creationId="{03128C01-4CF3-47D3-86D0-508DACBB4A0C}"/>
          </ac:spMkLst>
        </pc:spChg>
        <pc:spChg chg="mod">
          <ac:chgData name="Sidney Andrews (SeeSharpRun.NET)" userId="bf6b72ff-c0a4-4541-889d-4072e9e5979f" providerId="ADAL" clId="{5D348FAF-F09E-442E-9E18-E1F234E8B099}" dt="2021-06-22T21:27:58.617" v="264" actId="2711"/>
          <ac:spMkLst>
            <pc:docMk/>
            <pc:sldMk cId="1591398561" sldId="2076137707"/>
            <ac:spMk id="139" creationId="{E1CFFF06-0713-40BC-AD65-43C8AA301BD5}"/>
          </ac:spMkLst>
        </pc:spChg>
        <pc:spChg chg="mod">
          <ac:chgData name="Sidney Andrews (SeeSharpRun.NET)" userId="bf6b72ff-c0a4-4541-889d-4072e9e5979f" providerId="ADAL" clId="{5D348FAF-F09E-442E-9E18-E1F234E8B099}" dt="2021-06-22T21:27:58.617" v="264" actId="2711"/>
          <ac:spMkLst>
            <pc:docMk/>
            <pc:sldMk cId="1591398561" sldId="2076137707"/>
            <ac:spMk id="141" creationId="{E0B7C616-08F0-48F5-B748-8B443E21E54C}"/>
          </ac:spMkLst>
        </pc:spChg>
        <pc:spChg chg="mod">
          <ac:chgData name="Sidney Andrews (SeeSharpRun.NET)" userId="bf6b72ff-c0a4-4541-889d-4072e9e5979f" providerId="ADAL" clId="{5D348FAF-F09E-442E-9E18-E1F234E8B099}" dt="2021-06-22T21:27:58.617" v="264" actId="2711"/>
          <ac:spMkLst>
            <pc:docMk/>
            <pc:sldMk cId="1591398561" sldId="2076137707"/>
            <ac:spMk id="142" creationId="{71A9B1E0-E72C-4B2A-A0A8-04C04C816AB0}"/>
          </ac:spMkLst>
        </pc:spChg>
        <pc:spChg chg="mod">
          <ac:chgData name="Sidney Andrews (SeeSharpRun.NET)" userId="bf6b72ff-c0a4-4541-889d-4072e9e5979f" providerId="ADAL" clId="{5D348FAF-F09E-442E-9E18-E1F234E8B099}" dt="2021-06-22T21:27:58.617" v="264" actId="2711"/>
          <ac:spMkLst>
            <pc:docMk/>
            <pc:sldMk cId="1591398561" sldId="2076137707"/>
            <ac:spMk id="144" creationId="{014B64C2-0E5E-40BB-A70A-7C846603FF40}"/>
          </ac:spMkLst>
        </pc:spChg>
        <pc:spChg chg="mod">
          <ac:chgData name="Sidney Andrews (SeeSharpRun.NET)" userId="bf6b72ff-c0a4-4541-889d-4072e9e5979f" providerId="ADAL" clId="{5D348FAF-F09E-442E-9E18-E1F234E8B099}" dt="2021-06-22T21:27:58.617" v="264" actId="2711"/>
          <ac:spMkLst>
            <pc:docMk/>
            <pc:sldMk cId="1591398561" sldId="2076137707"/>
            <ac:spMk id="145" creationId="{9E5841B3-BD97-4A16-8647-43E3F197A961}"/>
          </ac:spMkLst>
        </pc:spChg>
        <pc:spChg chg="mod">
          <ac:chgData name="Sidney Andrews (SeeSharpRun.NET)" userId="bf6b72ff-c0a4-4541-889d-4072e9e5979f" providerId="ADAL" clId="{5D348FAF-F09E-442E-9E18-E1F234E8B099}" dt="2021-06-22T21:39:28.316" v="532"/>
          <ac:spMkLst>
            <pc:docMk/>
            <pc:sldMk cId="1591398561" sldId="2076137707"/>
            <ac:spMk id="146" creationId="{25F7C7F2-CDF4-4F72-8A37-F59DCA18806A}"/>
          </ac:spMkLst>
        </pc:spChg>
        <pc:spChg chg="mod">
          <ac:chgData name="Sidney Andrews (SeeSharpRun.NET)" userId="bf6b72ff-c0a4-4541-889d-4072e9e5979f" providerId="ADAL" clId="{5D348FAF-F09E-442E-9E18-E1F234E8B099}" dt="2021-06-22T21:22:48.693" v="179"/>
          <ac:spMkLst>
            <pc:docMk/>
            <pc:sldMk cId="1591398561" sldId="2076137707"/>
            <ac:spMk id="148" creationId="{4C91CBFA-83D3-4149-BD03-AAE81AF8734C}"/>
          </ac:spMkLst>
        </pc:spChg>
        <pc:spChg chg="mod">
          <ac:chgData name="Sidney Andrews (SeeSharpRun.NET)" userId="bf6b72ff-c0a4-4541-889d-4072e9e5979f" providerId="ADAL" clId="{5D348FAF-F09E-442E-9E18-E1F234E8B099}" dt="2021-06-22T21:22:48.693" v="179"/>
          <ac:spMkLst>
            <pc:docMk/>
            <pc:sldMk cId="1591398561" sldId="2076137707"/>
            <ac:spMk id="154" creationId="{F1883B84-2C31-4B97-8702-A42069A85719}"/>
          </ac:spMkLst>
        </pc:spChg>
        <pc:spChg chg="mod">
          <ac:chgData name="Sidney Andrews (SeeSharpRun.NET)" userId="bf6b72ff-c0a4-4541-889d-4072e9e5979f" providerId="ADAL" clId="{5D348FAF-F09E-442E-9E18-E1F234E8B099}" dt="2021-06-22T21:22:48.693" v="179"/>
          <ac:spMkLst>
            <pc:docMk/>
            <pc:sldMk cId="1591398561" sldId="2076137707"/>
            <ac:spMk id="155" creationId="{0E2A095F-7C8D-4F86-A17F-5C0AC7AB260A}"/>
          </ac:spMkLst>
        </pc:spChg>
        <pc:spChg chg="mod">
          <ac:chgData name="Sidney Andrews (SeeSharpRun.NET)" userId="bf6b72ff-c0a4-4541-889d-4072e9e5979f" providerId="ADAL" clId="{5D348FAF-F09E-442E-9E18-E1F234E8B099}" dt="2021-06-22T21:22:48.693" v="179"/>
          <ac:spMkLst>
            <pc:docMk/>
            <pc:sldMk cId="1591398561" sldId="2076137707"/>
            <ac:spMk id="156" creationId="{14A95F30-0F40-494E-8C0C-1EBC29813E6A}"/>
          </ac:spMkLst>
        </pc:spChg>
        <pc:spChg chg="mod">
          <ac:chgData name="Sidney Andrews (SeeSharpRun.NET)" userId="bf6b72ff-c0a4-4541-889d-4072e9e5979f" providerId="ADAL" clId="{5D348FAF-F09E-442E-9E18-E1F234E8B099}" dt="2021-06-22T21:22:48.693" v="179"/>
          <ac:spMkLst>
            <pc:docMk/>
            <pc:sldMk cId="1591398561" sldId="2076137707"/>
            <ac:spMk id="157" creationId="{EAF029E2-9B70-4BD5-A3B2-2D8966B3989C}"/>
          </ac:spMkLst>
        </pc:spChg>
        <pc:spChg chg="mod">
          <ac:chgData name="Sidney Andrews (SeeSharpRun.NET)" userId="bf6b72ff-c0a4-4541-889d-4072e9e5979f" providerId="ADAL" clId="{5D348FAF-F09E-442E-9E18-E1F234E8B099}" dt="2021-06-22T21:22:48.693" v="179"/>
          <ac:spMkLst>
            <pc:docMk/>
            <pc:sldMk cId="1591398561" sldId="2076137707"/>
            <ac:spMk id="158" creationId="{532DCE58-FA40-4F67-A13F-23456A344907}"/>
          </ac:spMkLst>
        </pc:spChg>
        <pc:spChg chg="mod">
          <ac:chgData name="Sidney Andrews (SeeSharpRun.NET)" userId="bf6b72ff-c0a4-4541-889d-4072e9e5979f" providerId="ADAL" clId="{5D348FAF-F09E-442E-9E18-E1F234E8B099}" dt="2021-06-22T21:22:48.693" v="179"/>
          <ac:spMkLst>
            <pc:docMk/>
            <pc:sldMk cId="1591398561" sldId="2076137707"/>
            <ac:spMk id="159" creationId="{C2616698-0304-4436-BC3E-3927349D3099}"/>
          </ac:spMkLst>
        </pc:spChg>
        <pc:spChg chg="mod">
          <ac:chgData name="Sidney Andrews (SeeSharpRun.NET)" userId="bf6b72ff-c0a4-4541-889d-4072e9e5979f" providerId="ADAL" clId="{5D348FAF-F09E-442E-9E18-E1F234E8B099}" dt="2021-06-22T21:22:48.693" v="179"/>
          <ac:spMkLst>
            <pc:docMk/>
            <pc:sldMk cId="1591398561" sldId="2076137707"/>
            <ac:spMk id="163" creationId="{38F1EAFF-46CA-4ED1-9E96-70FBB7595A97}"/>
          </ac:spMkLst>
        </pc:spChg>
        <pc:spChg chg="mod">
          <ac:chgData name="Sidney Andrews (SeeSharpRun.NET)" userId="bf6b72ff-c0a4-4541-889d-4072e9e5979f" providerId="ADAL" clId="{5D348FAF-F09E-442E-9E18-E1F234E8B099}" dt="2021-06-22T21:22:48.693" v="179"/>
          <ac:spMkLst>
            <pc:docMk/>
            <pc:sldMk cId="1591398561" sldId="2076137707"/>
            <ac:spMk id="164" creationId="{66C36AC6-E99A-4A9A-9E0B-30921F1F1376}"/>
          </ac:spMkLst>
        </pc:spChg>
        <pc:spChg chg="mod">
          <ac:chgData name="Sidney Andrews (SeeSharpRun.NET)" userId="bf6b72ff-c0a4-4541-889d-4072e9e5979f" providerId="ADAL" clId="{5D348FAF-F09E-442E-9E18-E1F234E8B099}" dt="2021-06-22T21:22:48.693" v="179"/>
          <ac:spMkLst>
            <pc:docMk/>
            <pc:sldMk cId="1591398561" sldId="2076137707"/>
            <ac:spMk id="166" creationId="{F6EADBC9-DD6F-4774-BECD-71D4EFBC719D}"/>
          </ac:spMkLst>
        </pc:spChg>
        <pc:spChg chg="mod">
          <ac:chgData name="Sidney Andrews (SeeSharpRun.NET)" userId="bf6b72ff-c0a4-4541-889d-4072e9e5979f" providerId="ADAL" clId="{5D348FAF-F09E-442E-9E18-E1F234E8B099}" dt="2021-06-22T21:22:48.693" v="179"/>
          <ac:spMkLst>
            <pc:docMk/>
            <pc:sldMk cId="1591398561" sldId="2076137707"/>
            <ac:spMk id="167" creationId="{BC358F15-6F38-4784-A6F9-362A281C637F}"/>
          </ac:spMkLst>
        </pc:spChg>
        <pc:spChg chg="mod">
          <ac:chgData name="Sidney Andrews (SeeSharpRun.NET)" userId="bf6b72ff-c0a4-4541-889d-4072e9e5979f" providerId="ADAL" clId="{5D348FAF-F09E-442E-9E18-E1F234E8B099}" dt="2021-06-22T21:22:48.693" v="179"/>
          <ac:spMkLst>
            <pc:docMk/>
            <pc:sldMk cId="1591398561" sldId="2076137707"/>
            <ac:spMk id="169" creationId="{4AC4ADF5-3788-4317-9261-BD24F4949796}"/>
          </ac:spMkLst>
        </pc:spChg>
        <pc:spChg chg="mod">
          <ac:chgData name="Sidney Andrews (SeeSharpRun.NET)" userId="bf6b72ff-c0a4-4541-889d-4072e9e5979f" providerId="ADAL" clId="{5D348FAF-F09E-442E-9E18-E1F234E8B099}" dt="2021-06-22T21:22:48.693" v="179"/>
          <ac:spMkLst>
            <pc:docMk/>
            <pc:sldMk cId="1591398561" sldId="2076137707"/>
            <ac:spMk id="170" creationId="{2B74AAF1-87CB-48A4-8AEE-FE7D27910B07}"/>
          </ac:spMkLst>
        </pc:spChg>
        <pc:spChg chg="mod">
          <ac:chgData name="Sidney Andrews (SeeSharpRun.NET)" userId="bf6b72ff-c0a4-4541-889d-4072e9e5979f" providerId="ADAL" clId="{5D348FAF-F09E-442E-9E18-E1F234E8B099}" dt="2021-06-22T21:22:48.693" v="179"/>
          <ac:spMkLst>
            <pc:docMk/>
            <pc:sldMk cId="1591398561" sldId="2076137707"/>
            <ac:spMk id="172" creationId="{B2B55DAE-BE07-476C-9BCB-2DEACF520C45}"/>
          </ac:spMkLst>
        </pc:spChg>
        <pc:spChg chg="mod">
          <ac:chgData name="Sidney Andrews (SeeSharpRun.NET)" userId="bf6b72ff-c0a4-4541-889d-4072e9e5979f" providerId="ADAL" clId="{5D348FAF-F09E-442E-9E18-E1F234E8B099}" dt="2021-06-22T21:22:48.693" v="179"/>
          <ac:spMkLst>
            <pc:docMk/>
            <pc:sldMk cId="1591398561" sldId="2076137707"/>
            <ac:spMk id="173" creationId="{8C3C65E7-AD61-426C-998F-F22098CE4BE2}"/>
          </ac:spMkLst>
        </pc:spChg>
        <pc:spChg chg="mod">
          <ac:chgData name="Sidney Andrews (SeeSharpRun.NET)" userId="bf6b72ff-c0a4-4541-889d-4072e9e5979f" providerId="ADAL" clId="{5D348FAF-F09E-442E-9E18-E1F234E8B099}" dt="2021-06-22T21:22:48.693" v="179"/>
          <ac:spMkLst>
            <pc:docMk/>
            <pc:sldMk cId="1591398561" sldId="2076137707"/>
            <ac:spMk id="174" creationId="{B719F2FE-A862-480E-B0C0-B17D42CBD256}"/>
          </ac:spMkLst>
        </pc:spChg>
        <pc:spChg chg="add del mod">
          <ac:chgData name="Sidney Andrews (SeeSharpRun.NET)" userId="bf6b72ff-c0a4-4541-889d-4072e9e5979f" providerId="ADAL" clId="{5D348FAF-F09E-442E-9E18-E1F234E8B099}" dt="2021-06-22T21:24:40.989" v="210"/>
          <ac:spMkLst>
            <pc:docMk/>
            <pc:sldMk cId="1591398561" sldId="2076137707"/>
            <ac:spMk id="175" creationId="{8B5EDDAB-475C-4E1A-9BD6-D99FAAF6733C}"/>
          </ac:spMkLst>
        </pc:spChg>
        <pc:spChg chg="add del mod">
          <ac:chgData name="Sidney Andrews (SeeSharpRun.NET)" userId="bf6b72ff-c0a4-4541-889d-4072e9e5979f" providerId="ADAL" clId="{5D348FAF-F09E-442E-9E18-E1F234E8B099}" dt="2021-06-22T21:24:40.989" v="210"/>
          <ac:spMkLst>
            <pc:docMk/>
            <pc:sldMk cId="1591398561" sldId="2076137707"/>
            <ac:spMk id="176" creationId="{2876C710-E240-41AB-AC44-A97A105F3716}"/>
          </ac:spMkLst>
        </pc:spChg>
        <pc:spChg chg="del mod">
          <ac:chgData name="Sidney Andrews (SeeSharpRun.NET)" userId="bf6b72ff-c0a4-4541-889d-4072e9e5979f" providerId="ADAL" clId="{5D348FAF-F09E-442E-9E18-E1F234E8B099}" dt="2021-06-22T21:50:36.838" v="882" actId="478"/>
          <ac:spMkLst>
            <pc:docMk/>
            <pc:sldMk cId="1591398561" sldId="2076137707"/>
            <ac:spMk id="177" creationId="{34DBDC0D-E5E0-4AE2-BBE8-B810EBBCD046}"/>
          </ac:spMkLst>
        </pc:spChg>
        <pc:spChg chg="del mod topLvl">
          <ac:chgData name="Sidney Andrews (SeeSharpRun.NET)" userId="bf6b72ff-c0a4-4541-889d-4072e9e5979f" providerId="ADAL" clId="{5D348FAF-F09E-442E-9E18-E1F234E8B099}" dt="2021-06-22T21:57:22.197" v="1287" actId="478"/>
          <ac:spMkLst>
            <pc:docMk/>
            <pc:sldMk cId="1591398561" sldId="2076137707"/>
            <ac:spMk id="179" creationId="{8BA0FCE6-2A1B-4EF3-BB69-61A3E5FD01F5}"/>
          </ac:spMkLst>
        </pc:spChg>
        <pc:spChg chg="mod">
          <ac:chgData name="Sidney Andrews (SeeSharpRun.NET)" userId="bf6b72ff-c0a4-4541-889d-4072e9e5979f" providerId="ADAL" clId="{5D348FAF-F09E-442E-9E18-E1F234E8B099}" dt="2021-06-22T21:27:58.617" v="264" actId="2711"/>
          <ac:spMkLst>
            <pc:docMk/>
            <pc:sldMk cId="1591398561" sldId="2076137707"/>
            <ac:spMk id="185" creationId="{45B32872-F3F1-4633-B686-FF6C9FC1BD3F}"/>
          </ac:spMkLst>
        </pc:spChg>
        <pc:spChg chg="mod">
          <ac:chgData name="Sidney Andrews (SeeSharpRun.NET)" userId="bf6b72ff-c0a4-4541-889d-4072e9e5979f" providerId="ADAL" clId="{5D348FAF-F09E-442E-9E18-E1F234E8B099}" dt="2021-06-22T21:27:58.617" v="264" actId="2711"/>
          <ac:spMkLst>
            <pc:docMk/>
            <pc:sldMk cId="1591398561" sldId="2076137707"/>
            <ac:spMk id="186" creationId="{CCAFE29F-43CD-4DC1-9EA1-C8E04666CE0D}"/>
          </ac:spMkLst>
        </pc:spChg>
        <pc:spChg chg="mod">
          <ac:chgData name="Sidney Andrews (SeeSharpRun.NET)" userId="bf6b72ff-c0a4-4541-889d-4072e9e5979f" providerId="ADAL" clId="{5D348FAF-F09E-442E-9E18-E1F234E8B099}" dt="2021-06-22T21:39:22.548" v="531"/>
          <ac:spMkLst>
            <pc:docMk/>
            <pc:sldMk cId="1591398561" sldId="2076137707"/>
            <ac:spMk id="187" creationId="{4116BC20-292B-4456-BED1-3F19FF109A47}"/>
          </ac:spMkLst>
        </pc:spChg>
        <pc:spChg chg="mod">
          <ac:chgData name="Sidney Andrews (SeeSharpRun.NET)" userId="bf6b72ff-c0a4-4541-889d-4072e9e5979f" providerId="ADAL" clId="{5D348FAF-F09E-442E-9E18-E1F234E8B099}" dt="2021-06-22T21:27:58.617" v="264" actId="2711"/>
          <ac:spMkLst>
            <pc:docMk/>
            <pc:sldMk cId="1591398561" sldId="2076137707"/>
            <ac:spMk id="188" creationId="{F4C9699C-C85C-4876-8F40-A8A8B2362F00}"/>
          </ac:spMkLst>
        </pc:spChg>
        <pc:spChg chg="mod">
          <ac:chgData name="Sidney Andrews (SeeSharpRun.NET)" userId="bf6b72ff-c0a4-4541-889d-4072e9e5979f" providerId="ADAL" clId="{5D348FAF-F09E-442E-9E18-E1F234E8B099}" dt="2021-06-22T21:27:58.617" v="264" actId="2711"/>
          <ac:spMkLst>
            <pc:docMk/>
            <pc:sldMk cId="1591398561" sldId="2076137707"/>
            <ac:spMk id="189" creationId="{E193AABA-B0DB-41DF-BA8D-B8BBFD57EC17}"/>
          </ac:spMkLst>
        </pc:spChg>
        <pc:spChg chg="mod">
          <ac:chgData name="Sidney Andrews (SeeSharpRun.NET)" userId="bf6b72ff-c0a4-4541-889d-4072e9e5979f" providerId="ADAL" clId="{5D348FAF-F09E-442E-9E18-E1F234E8B099}" dt="2021-06-22T21:39:17.482" v="530"/>
          <ac:spMkLst>
            <pc:docMk/>
            <pc:sldMk cId="1591398561" sldId="2076137707"/>
            <ac:spMk id="190" creationId="{C0640038-1D2D-4F9A-9446-44667017DFCF}"/>
          </ac:spMkLst>
        </pc:spChg>
        <pc:spChg chg="mod">
          <ac:chgData name="Sidney Andrews (SeeSharpRun.NET)" userId="bf6b72ff-c0a4-4541-889d-4072e9e5979f" providerId="ADAL" clId="{5D348FAF-F09E-442E-9E18-E1F234E8B099}" dt="2021-06-22T21:27:58.617" v="264" actId="2711"/>
          <ac:spMkLst>
            <pc:docMk/>
            <pc:sldMk cId="1591398561" sldId="2076137707"/>
            <ac:spMk id="194" creationId="{2898287D-0B1B-43BE-95D7-66CFF2AB8F16}"/>
          </ac:spMkLst>
        </pc:spChg>
        <pc:spChg chg="mod">
          <ac:chgData name="Sidney Andrews (SeeSharpRun.NET)" userId="bf6b72ff-c0a4-4541-889d-4072e9e5979f" providerId="ADAL" clId="{5D348FAF-F09E-442E-9E18-E1F234E8B099}" dt="2021-06-22T21:27:58.617" v="264" actId="2711"/>
          <ac:spMkLst>
            <pc:docMk/>
            <pc:sldMk cId="1591398561" sldId="2076137707"/>
            <ac:spMk id="195" creationId="{21FEAD7C-45C7-42D8-9AA5-74DA307A64AC}"/>
          </ac:spMkLst>
        </pc:spChg>
        <pc:spChg chg="mod">
          <ac:chgData name="Sidney Andrews (SeeSharpRun.NET)" userId="bf6b72ff-c0a4-4541-889d-4072e9e5979f" providerId="ADAL" clId="{5D348FAF-F09E-442E-9E18-E1F234E8B099}" dt="2021-06-22T21:27:58.617" v="264" actId="2711"/>
          <ac:spMkLst>
            <pc:docMk/>
            <pc:sldMk cId="1591398561" sldId="2076137707"/>
            <ac:spMk id="197" creationId="{BAB4CA47-520D-4AEA-85B3-95DB0DF3E052}"/>
          </ac:spMkLst>
        </pc:spChg>
        <pc:spChg chg="mod">
          <ac:chgData name="Sidney Andrews (SeeSharpRun.NET)" userId="bf6b72ff-c0a4-4541-889d-4072e9e5979f" providerId="ADAL" clId="{5D348FAF-F09E-442E-9E18-E1F234E8B099}" dt="2021-06-22T21:27:58.617" v="264" actId="2711"/>
          <ac:spMkLst>
            <pc:docMk/>
            <pc:sldMk cId="1591398561" sldId="2076137707"/>
            <ac:spMk id="198" creationId="{E0AA19D8-CA91-4336-ADE9-09D7498F8CAD}"/>
          </ac:spMkLst>
        </pc:spChg>
        <pc:spChg chg="mod">
          <ac:chgData name="Sidney Andrews (SeeSharpRun.NET)" userId="bf6b72ff-c0a4-4541-889d-4072e9e5979f" providerId="ADAL" clId="{5D348FAF-F09E-442E-9E18-E1F234E8B099}" dt="2021-06-22T21:27:58.617" v="264" actId="2711"/>
          <ac:spMkLst>
            <pc:docMk/>
            <pc:sldMk cId="1591398561" sldId="2076137707"/>
            <ac:spMk id="200" creationId="{57D04F35-6ECE-488D-AEB8-4E89FB1EF90A}"/>
          </ac:spMkLst>
        </pc:spChg>
        <pc:spChg chg="mod">
          <ac:chgData name="Sidney Andrews (SeeSharpRun.NET)" userId="bf6b72ff-c0a4-4541-889d-4072e9e5979f" providerId="ADAL" clId="{5D348FAF-F09E-442E-9E18-E1F234E8B099}" dt="2021-06-22T21:27:58.617" v="264" actId="2711"/>
          <ac:spMkLst>
            <pc:docMk/>
            <pc:sldMk cId="1591398561" sldId="2076137707"/>
            <ac:spMk id="201" creationId="{4980E42D-DD43-4388-8302-BF3678CF8D94}"/>
          </ac:spMkLst>
        </pc:spChg>
        <pc:spChg chg="mod">
          <ac:chgData name="Sidney Andrews (SeeSharpRun.NET)" userId="bf6b72ff-c0a4-4541-889d-4072e9e5979f" providerId="ADAL" clId="{5D348FAF-F09E-442E-9E18-E1F234E8B099}" dt="2021-06-22T21:27:58.617" v="264" actId="2711"/>
          <ac:spMkLst>
            <pc:docMk/>
            <pc:sldMk cId="1591398561" sldId="2076137707"/>
            <ac:spMk id="203" creationId="{71DC1E0B-9AC7-42AA-AE75-698E5FF49BE5}"/>
          </ac:spMkLst>
        </pc:spChg>
        <pc:spChg chg="mod">
          <ac:chgData name="Sidney Andrews (SeeSharpRun.NET)" userId="bf6b72ff-c0a4-4541-889d-4072e9e5979f" providerId="ADAL" clId="{5D348FAF-F09E-442E-9E18-E1F234E8B099}" dt="2021-06-22T21:27:58.617" v="264" actId="2711"/>
          <ac:spMkLst>
            <pc:docMk/>
            <pc:sldMk cId="1591398561" sldId="2076137707"/>
            <ac:spMk id="204" creationId="{7B50B917-773F-475D-8AF5-52107522DEED}"/>
          </ac:spMkLst>
        </pc:spChg>
        <pc:spChg chg="mod">
          <ac:chgData name="Sidney Andrews (SeeSharpRun.NET)" userId="bf6b72ff-c0a4-4541-889d-4072e9e5979f" providerId="ADAL" clId="{5D348FAF-F09E-442E-9E18-E1F234E8B099}" dt="2021-06-22T21:39:08.066" v="529"/>
          <ac:spMkLst>
            <pc:docMk/>
            <pc:sldMk cId="1591398561" sldId="2076137707"/>
            <ac:spMk id="205" creationId="{35FFFE69-71DD-484E-A9A0-0B1A562C9994}"/>
          </ac:spMkLst>
        </pc:spChg>
        <pc:spChg chg="add del mod">
          <ac:chgData name="Sidney Andrews (SeeSharpRun.NET)" userId="bf6b72ff-c0a4-4541-889d-4072e9e5979f" providerId="ADAL" clId="{5D348FAF-F09E-442E-9E18-E1F234E8B099}" dt="2021-06-22T22:05:52.497" v="1756" actId="478"/>
          <ac:spMkLst>
            <pc:docMk/>
            <pc:sldMk cId="1591398561" sldId="2076137707"/>
            <ac:spMk id="211" creationId="{83BA5BB9-5D74-4699-9A66-F88C53273319}"/>
          </ac:spMkLst>
        </pc:spChg>
        <pc:spChg chg="mod">
          <ac:chgData name="Sidney Andrews (SeeSharpRun.NET)" userId="bf6b72ff-c0a4-4541-889d-4072e9e5979f" providerId="ADAL" clId="{5D348FAF-F09E-442E-9E18-E1F234E8B099}" dt="2021-06-22T21:43:25.188" v="637"/>
          <ac:spMkLst>
            <pc:docMk/>
            <pc:sldMk cId="1591398561" sldId="2076137707"/>
            <ac:spMk id="213" creationId="{BA3B6338-B59F-4A9D-85A1-ABAAF4A5B102}"/>
          </ac:spMkLst>
        </pc:spChg>
        <pc:spChg chg="mod">
          <ac:chgData name="Sidney Andrews (SeeSharpRun.NET)" userId="bf6b72ff-c0a4-4541-889d-4072e9e5979f" providerId="ADAL" clId="{5D348FAF-F09E-442E-9E18-E1F234E8B099}" dt="2021-06-22T21:43:25.188" v="637"/>
          <ac:spMkLst>
            <pc:docMk/>
            <pc:sldMk cId="1591398561" sldId="2076137707"/>
            <ac:spMk id="214" creationId="{F300611F-667B-4D3D-9737-498072694DC0}"/>
          </ac:spMkLst>
        </pc:spChg>
        <pc:spChg chg="mod">
          <ac:chgData name="Sidney Andrews (SeeSharpRun.NET)" userId="bf6b72ff-c0a4-4541-889d-4072e9e5979f" providerId="ADAL" clId="{5D348FAF-F09E-442E-9E18-E1F234E8B099}" dt="2021-06-22T21:43:25.188" v="637"/>
          <ac:spMkLst>
            <pc:docMk/>
            <pc:sldMk cId="1591398561" sldId="2076137707"/>
            <ac:spMk id="215" creationId="{1B5E548D-A86B-4627-B526-0B775AD592BD}"/>
          </ac:spMkLst>
        </pc:spChg>
        <pc:spChg chg="mod">
          <ac:chgData name="Sidney Andrews (SeeSharpRun.NET)" userId="bf6b72ff-c0a4-4541-889d-4072e9e5979f" providerId="ADAL" clId="{5D348FAF-F09E-442E-9E18-E1F234E8B099}" dt="2021-06-22T21:43:25.188" v="637"/>
          <ac:spMkLst>
            <pc:docMk/>
            <pc:sldMk cId="1591398561" sldId="2076137707"/>
            <ac:spMk id="216" creationId="{00CA456B-78C1-4297-AF0E-81F69978AAAB}"/>
          </ac:spMkLst>
        </pc:spChg>
        <pc:spChg chg="add mod">
          <ac:chgData name="Sidney Andrews (SeeSharpRun.NET)" userId="bf6b72ff-c0a4-4541-889d-4072e9e5979f" providerId="ADAL" clId="{5D348FAF-F09E-442E-9E18-E1F234E8B099}" dt="2021-06-22T21:57:33.628" v="1292" actId="465"/>
          <ac:spMkLst>
            <pc:docMk/>
            <pc:sldMk cId="1591398561" sldId="2076137707"/>
            <ac:spMk id="218" creationId="{C584071B-0B0A-411C-A932-47153DBB876D}"/>
          </ac:spMkLst>
        </pc:spChg>
        <pc:spChg chg="add del mod">
          <ac:chgData name="Sidney Andrews (SeeSharpRun.NET)" userId="bf6b72ff-c0a4-4541-889d-4072e9e5979f" providerId="ADAL" clId="{5D348FAF-F09E-442E-9E18-E1F234E8B099}" dt="2021-06-22T22:00:36.154" v="1503" actId="478"/>
          <ac:spMkLst>
            <pc:docMk/>
            <pc:sldMk cId="1591398561" sldId="2076137707"/>
            <ac:spMk id="219" creationId="{B915A715-2BF8-4A51-A1EF-ECA6FA990A6F}"/>
          </ac:spMkLst>
        </pc:spChg>
        <pc:spChg chg="add mod">
          <ac:chgData name="Sidney Andrews (SeeSharpRun.NET)" userId="bf6b72ff-c0a4-4541-889d-4072e9e5979f" providerId="ADAL" clId="{5D348FAF-F09E-442E-9E18-E1F234E8B099}" dt="2021-06-22T22:00:46.834" v="1507" actId="1582"/>
          <ac:spMkLst>
            <pc:docMk/>
            <pc:sldMk cId="1591398561" sldId="2076137707"/>
            <ac:spMk id="233" creationId="{A87EC1FD-B3B3-42F3-B5D2-5930A09710E6}"/>
          </ac:spMkLst>
        </pc:spChg>
        <pc:spChg chg="add mod">
          <ac:chgData name="Sidney Andrews (SeeSharpRun.NET)" userId="bf6b72ff-c0a4-4541-889d-4072e9e5979f" providerId="ADAL" clId="{5D348FAF-F09E-442E-9E18-E1F234E8B099}" dt="2021-06-22T22:06:10.306" v="1764" actId="207"/>
          <ac:spMkLst>
            <pc:docMk/>
            <pc:sldMk cId="1591398561" sldId="2076137707"/>
            <ac:spMk id="236" creationId="{A57FFAEC-C438-464E-A9A5-315B59DB0E27}"/>
          </ac:spMkLst>
        </pc:spChg>
        <pc:grpChg chg="del">
          <ac:chgData name="Sidney Andrews (SeeSharpRun.NET)" userId="bf6b72ff-c0a4-4541-889d-4072e9e5979f" providerId="ADAL" clId="{5D348FAF-F09E-442E-9E18-E1F234E8B099}" dt="2021-06-22T21:18:50.359" v="102" actId="478"/>
          <ac:grpSpMkLst>
            <pc:docMk/>
            <pc:sldMk cId="1591398561" sldId="2076137707"/>
            <ac:grpSpMk id="2" creationId="{DFA2DEA7-018C-4FA7-9B35-1E7283CD7FA6}"/>
          </ac:grpSpMkLst>
        </pc:grpChg>
        <pc:grpChg chg="del">
          <ac:chgData name="Sidney Andrews (SeeSharpRun.NET)" userId="bf6b72ff-c0a4-4541-889d-4072e9e5979f" providerId="ADAL" clId="{5D348FAF-F09E-442E-9E18-E1F234E8B099}" dt="2021-06-22T21:18:50.359" v="102" actId="478"/>
          <ac:grpSpMkLst>
            <pc:docMk/>
            <pc:sldMk cId="1591398561" sldId="2076137707"/>
            <ac:grpSpMk id="3" creationId="{22AB0137-41A9-4F2E-97EC-C09813A2878C}"/>
          </ac:grpSpMkLst>
        </pc:grpChg>
        <pc:grpChg chg="add mod topLvl">
          <ac:chgData name="Sidney Andrews (SeeSharpRun.NET)" userId="bf6b72ff-c0a4-4541-889d-4072e9e5979f" providerId="ADAL" clId="{5D348FAF-F09E-442E-9E18-E1F234E8B099}" dt="2021-06-22T21:30:35.946" v="376" actId="1076"/>
          <ac:grpSpMkLst>
            <pc:docMk/>
            <pc:sldMk cId="1591398561" sldId="2076137707"/>
            <ac:grpSpMk id="5" creationId="{A26BDE02-6218-4D9A-9BDD-EDCFA3613BBB}"/>
          </ac:grpSpMkLst>
        </pc:grpChg>
        <pc:grpChg chg="add del">
          <ac:chgData name="Sidney Andrews (SeeSharpRun.NET)" userId="bf6b72ff-c0a4-4541-889d-4072e9e5979f" providerId="ADAL" clId="{5D348FAF-F09E-442E-9E18-E1F234E8B099}" dt="2021-06-22T21:22:24.694" v="166" actId="165"/>
          <ac:grpSpMkLst>
            <pc:docMk/>
            <pc:sldMk cId="1591398561" sldId="2076137707"/>
            <ac:grpSpMk id="6" creationId="{67A677FB-6FD6-4C07-B7F9-746C9D171842}"/>
          </ac:grpSpMkLst>
        </pc:grpChg>
        <pc:grpChg chg="add del mod topLvl">
          <ac:chgData name="Sidney Andrews (SeeSharpRun.NET)" userId="bf6b72ff-c0a4-4541-889d-4072e9e5979f" providerId="ADAL" clId="{5D348FAF-F09E-442E-9E18-E1F234E8B099}" dt="2021-06-22T21:30:24.702" v="374" actId="165"/>
          <ac:grpSpMkLst>
            <pc:docMk/>
            <pc:sldMk cId="1591398561" sldId="2076137707"/>
            <ac:grpSpMk id="7" creationId="{17EC670E-DFEB-455C-91D5-52A234CAF42E}"/>
          </ac:grpSpMkLst>
        </pc:grpChg>
        <pc:grpChg chg="add del mod">
          <ac:chgData name="Sidney Andrews (SeeSharpRun.NET)" userId="bf6b72ff-c0a4-4541-889d-4072e9e5979f" providerId="ADAL" clId="{5D348FAF-F09E-442E-9E18-E1F234E8B099}" dt="2021-06-22T21:24:00.116" v="198" actId="165"/>
          <ac:grpSpMkLst>
            <pc:docMk/>
            <pc:sldMk cId="1591398561" sldId="2076137707"/>
            <ac:grpSpMk id="8" creationId="{5F0D87F3-0C53-48D6-8E41-3F1802DF6C01}"/>
          </ac:grpSpMkLst>
        </pc:grpChg>
        <pc:grpChg chg="del">
          <ac:chgData name="Sidney Andrews (SeeSharpRun.NET)" userId="bf6b72ff-c0a4-4541-889d-4072e9e5979f" providerId="ADAL" clId="{5D348FAF-F09E-442E-9E18-E1F234E8B099}" dt="2021-06-22T21:18:50.359" v="102" actId="478"/>
          <ac:grpSpMkLst>
            <pc:docMk/>
            <pc:sldMk cId="1591398561" sldId="2076137707"/>
            <ac:grpSpMk id="38" creationId="{96AF3252-0F20-4F5D-9D13-FABE14A0BA42}"/>
          </ac:grpSpMkLst>
        </pc:grpChg>
        <pc:grpChg chg="add del mod">
          <ac:chgData name="Sidney Andrews (SeeSharpRun.NET)" userId="bf6b72ff-c0a4-4541-889d-4072e9e5979f" providerId="ADAL" clId="{5D348FAF-F09E-442E-9E18-E1F234E8B099}" dt="2021-06-22T21:19:36.909" v="104" actId="165"/>
          <ac:grpSpMkLst>
            <pc:docMk/>
            <pc:sldMk cId="1591398561" sldId="2076137707"/>
            <ac:grpSpMk id="62" creationId="{1F629D7E-DE90-4698-AA94-F2BC0BACB7CA}"/>
          </ac:grpSpMkLst>
        </pc:grpChg>
        <pc:grpChg chg="mod topLvl">
          <ac:chgData name="Sidney Andrews (SeeSharpRun.NET)" userId="bf6b72ff-c0a4-4541-889d-4072e9e5979f" providerId="ADAL" clId="{5D348FAF-F09E-442E-9E18-E1F234E8B099}" dt="2021-06-22T21:22:03.191" v="161" actId="12789"/>
          <ac:grpSpMkLst>
            <pc:docMk/>
            <pc:sldMk cId="1591398561" sldId="2076137707"/>
            <ac:grpSpMk id="63" creationId="{A9040C78-69DD-4FE3-ABAF-CE639E445B95}"/>
          </ac:grpSpMkLst>
        </pc:grpChg>
        <pc:grpChg chg="mod topLvl">
          <ac:chgData name="Sidney Andrews (SeeSharpRun.NET)" userId="bf6b72ff-c0a4-4541-889d-4072e9e5979f" providerId="ADAL" clId="{5D348FAF-F09E-442E-9E18-E1F234E8B099}" dt="2021-06-22T21:22:03.191" v="161" actId="12789"/>
          <ac:grpSpMkLst>
            <pc:docMk/>
            <pc:sldMk cId="1591398561" sldId="2076137707"/>
            <ac:grpSpMk id="65" creationId="{B91763B0-4767-4C83-BBAE-750E05BDA697}"/>
          </ac:grpSpMkLst>
        </pc:grpChg>
        <pc:grpChg chg="mod">
          <ac:chgData name="Sidney Andrews (SeeSharpRun.NET)" userId="bf6b72ff-c0a4-4541-889d-4072e9e5979f" providerId="ADAL" clId="{5D348FAF-F09E-442E-9E18-E1F234E8B099}" dt="2021-06-22T21:20:20.520" v="123" actId="207"/>
          <ac:grpSpMkLst>
            <pc:docMk/>
            <pc:sldMk cId="1591398561" sldId="2076137707"/>
            <ac:grpSpMk id="67" creationId="{D05174A3-2FDF-4BC0-8AB2-B02B3EE571BD}"/>
          </ac:grpSpMkLst>
        </pc:grpChg>
        <pc:grpChg chg="mod">
          <ac:chgData name="Sidney Andrews (SeeSharpRun.NET)" userId="bf6b72ff-c0a4-4541-889d-4072e9e5979f" providerId="ADAL" clId="{5D348FAF-F09E-442E-9E18-E1F234E8B099}" dt="2021-06-22T21:20:20.520" v="123" actId="207"/>
          <ac:grpSpMkLst>
            <pc:docMk/>
            <pc:sldMk cId="1591398561" sldId="2076137707"/>
            <ac:grpSpMk id="68" creationId="{B0B1CA83-4F67-432B-915C-6E8D5BE8CBDB}"/>
          </ac:grpSpMkLst>
        </pc:grpChg>
        <pc:grpChg chg="mod">
          <ac:chgData name="Sidney Andrews (SeeSharpRun.NET)" userId="bf6b72ff-c0a4-4541-889d-4072e9e5979f" providerId="ADAL" clId="{5D348FAF-F09E-442E-9E18-E1F234E8B099}" dt="2021-06-22T21:20:20.520" v="123" actId="207"/>
          <ac:grpSpMkLst>
            <pc:docMk/>
            <pc:sldMk cId="1591398561" sldId="2076137707"/>
            <ac:grpSpMk id="69" creationId="{855FAA4F-D217-4F41-9C6A-315BA8D8EF4A}"/>
          </ac:grpSpMkLst>
        </pc:grpChg>
        <pc:grpChg chg="add mod">
          <ac:chgData name="Sidney Andrews (SeeSharpRun.NET)" userId="bf6b72ff-c0a4-4541-889d-4072e9e5979f" providerId="ADAL" clId="{5D348FAF-F09E-442E-9E18-E1F234E8B099}" dt="2021-06-22T21:22:03.191" v="161" actId="12789"/>
          <ac:grpSpMkLst>
            <pc:docMk/>
            <pc:sldMk cId="1591398561" sldId="2076137707"/>
            <ac:grpSpMk id="82" creationId="{6B17539C-DA98-4E5B-99FB-72DF7AEB12E7}"/>
          </ac:grpSpMkLst>
        </pc:grpChg>
        <pc:grpChg chg="add mod">
          <ac:chgData name="Sidney Andrews (SeeSharpRun.NET)" userId="bf6b72ff-c0a4-4541-889d-4072e9e5979f" providerId="ADAL" clId="{5D348FAF-F09E-442E-9E18-E1F234E8B099}" dt="2021-06-22T21:22:03.191" v="161" actId="12789"/>
          <ac:grpSpMkLst>
            <pc:docMk/>
            <pc:sldMk cId="1591398561" sldId="2076137707"/>
            <ac:grpSpMk id="86" creationId="{85172A3C-2D8F-43D6-99E6-BB40550541F9}"/>
          </ac:grpSpMkLst>
        </pc:grpChg>
        <pc:grpChg chg="add del mod topLvl">
          <ac:chgData name="Sidney Andrews (SeeSharpRun.NET)" userId="bf6b72ff-c0a4-4541-889d-4072e9e5979f" providerId="ADAL" clId="{5D348FAF-F09E-442E-9E18-E1F234E8B099}" dt="2021-06-22T21:30:24.702" v="374" actId="165"/>
          <ac:grpSpMkLst>
            <pc:docMk/>
            <pc:sldMk cId="1591398561" sldId="2076137707"/>
            <ac:grpSpMk id="91" creationId="{56B1CCAA-5B04-4555-AE23-13C098C1C434}"/>
          </ac:grpSpMkLst>
        </pc:grpChg>
        <pc:grpChg chg="mod topLvl">
          <ac:chgData name="Sidney Andrews (SeeSharpRun.NET)" userId="bf6b72ff-c0a4-4541-889d-4072e9e5979f" providerId="ADAL" clId="{5D348FAF-F09E-442E-9E18-E1F234E8B099}" dt="2021-06-22T21:30:35.946" v="376" actId="1076"/>
          <ac:grpSpMkLst>
            <pc:docMk/>
            <pc:sldMk cId="1591398561" sldId="2076137707"/>
            <ac:grpSpMk id="93" creationId="{CE44217F-ED01-4EAF-ABF1-8CD97B8A7635}"/>
          </ac:grpSpMkLst>
        </pc:grpChg>
        <pc:grpChg chg="mod">
          <ac:chgData name="Sidney Andrews (SeeSharpRun.NET)" userId="bf6b72ff-c0a4-4541-889d-4072e9e5979f" providerId="ADAL" clId="{5D348FAF-F09E-442E-9E18-E1F234E8B099}" dt="2021-06-22T21:22:38.671" v="173"/>
          <ac:grpSpMkLst>
            <pc:docMk/>
            <pc:sldMk cId="1591398561" sldId="2076137707"/>
            <ac:grpSpMk id="94" creationId="{B8CE030A-6E3B-4DD7-B5F1-1AE929F0A0DE}"/>
          </ac:grpSpMkLst>
        </pc:grpChg>
        <pc:grpChg chg="mod">
          <ac:chgData name="Sidney Andrews (SeeSharpRun.NET)" userId="bf6b72ff-c0a4-4541-889d-4072e9e5979f" providerId="ADAL" clId="{5D348FAF-F09E-442E-9E18-E1F234E8B099}" dt="2021-06-22T21:22:38.671" v="173"/>
          <ac:grpSpMkLst>
            <pc:docMk/>
            <pc:sldMk cId="1591398561" sldId="2076137707"/>
            <ac:grpSpMk id="95" creationId="{13DD404F-2777-41B5-A1A1-5E58C883EA38}"/>
          </ac:grpSpMkLst>
        </pc:grpChg>
        <pc:grpChg chg="mod">
          <ac:chgData name="Sidney Andrews (SeeSharpRun.NET)" userId="bf6b72ff-c0a4-4541-889d-4072e9e5979f" providerId="ADAL" clId="{5D348FAF-F09E-442E-9E18-E1F234E8B099}" dt="2021-06-22T21:22:38.671" v="173"/>
          <ac:grpSpMkLst>
            <pc:docMk/>
            <pc:sldMk cId="1591398561" sldId="2076137707"/>
            <ac:grpSpMk id="96" creationId="{34B56E53-2529-4426-8A5C-19BF8D8ED296}"/>
          </ac:grpSpMkLst>
        </pc:grpChg>
        <pc:grpChg chg="mod">
          <ac:chgData name="Sidney Andrews (SeeSharpRun.NET)" userId="bf6b72ff-c0a4-4541-889d-4072e9e5979f" providerId="ADAL" clId="{5D348FAF-F09E-442E-9E18-E1F234E8B099}" dt="2021-06-22T21:22:38.671" v="173"/>
          <ac:grpSpMkLst>
            <pc:docMk/>
            <pc:sldMk cId="1591398561" sldId="2076137707"/>
            <ac:grpSpMk id="97" creationId="{D86EF661-7CED-45E4-8466-79D4A2AF3670}"/>
          </ac:grpSpMkLst>
        </pc:grpChg>
        <pc:grpChg chg="mod">
          <ac:chgData name="Sidney Andrews (SeeSharpRun.NET)" userId="bf6b72ff-c0a4-4541-889d-4072e9e5979f" providerId="ADAL" clId="{5D348FAF-F09E-442E-9E18-E1F234E8B099}" dt="2021-06-22T21:22:38.671" v="173"/>
          <ac:grpSpMkLst>
            <pc:docMk/>
            <pc:sldMk cId="1591398561" sldId="2076137707"/>
            <ac:grpSpMk id="104" creationId="{9C92EE83-2527-4A0F-A168-D514F0AE8DE4}"/>
          </ac:grpSpMkLst>
        </pc:grpChg>
        <pc:grpChg chg="mod">
          <ac:chgData name="Sidney Andrews (SeeSharpRun.NET)" userId="bf6b72ff-c0a4-4541-889d-4072e9e5979f" providerId="ADAL" clId="{5D348FAF-F09E-442E-9E18-E1F234E8B099}" dt="2021-06-22T21:22:38.671" v="173"/>
          <ac:grpSpMkLst>
            <pc:docMk/>
            <pc:sldMk cId="1591398561" sldId="2076137707"/>
            <ac:grpSpMk id="105" creationId="{DB54DE28-58F3-4DAA-BA43-42A5653717E4}"/>
          </ac:grpSpMkLst>
        </pc:grpChg>
        <pc:grpChg chg="mod">
          <ac:chgData name="Sidney Andrews (SeeSharpRun.NET)" userId="bf6b72ff-c0a4-4541-889d-4072e9e5979f" providerId="ADAL" clId="{5D348FAF-F09E-442E-9E18-E1F234E8B099}" dt="2021-06-22T21:22:38.671" v="173"/>
          <ac:grpSpMkLst>
            <pc:docMk/>
            <pc:sldMk cId="1591398561" sldId="2076137707"/>
            <ac:grpSpMk id="106" creationId="{3C5EF0FB-9100-438E-9991-E81EB4C20764}"/>
          </ac:grpSpMkLst>
        </pc:grpChg>
        <pc:grpChg chg="add del mod topLvl">
          <ac:chgData name="Sidney Andrews (SeeSharpRun.NET)" userId="bf6b72ff-c0a4-4541-889d-4072e9e5979f" providerId="ADAL" clId="{5D348FAF-F09E-442E-9E18-E1F234E8B099}" dt="2021-06-22T21:30:24.702" v="374" actId="165"/>
          <ac:grpSpMkLst>
            <pc:docMk/>
            <pc:sldMk cId="1591398561" sldId="2076137707"/>
            <ac:grpSpMk id="119" creationId="{58A177CB-1761-44F6-9B88-77B6C52503F9}"/>
          </ac:grpSpMkLst>
        </pc:grpChg>
        <pc:grpChg chg="mod topLvl">
          <ac:chgData name="Sidney Andrews (SeeSharpRun.NET)" userId="bf6b72ff-c0a4-4541-889d-4072e9e5979f" providerId="ADAL" clId="{5D348FAF-F09E-442E-9E18-E1F234E8B099}" dt="2021-06-22T21:30:35.946" v="376" actId="1076"/>
          <ac:grpSpMkLst>
            <pc:docMk/>
            <pc:sldMk cId="1591398561" sldId="2076137707"/>
            <ac:grpSpMk id="121" creationId="{AE5347FF-BB00-4D41-8DF5-2A3FEDC7AE24}"/>
          </ac:grpSpMkLst>
        </pc:grpChg>
        <pc:grpChg chg="mod">
          <ac:chgData name="Sidney Andrews (SeeSharpRun.NET)" userId="bf6b72ff-c0a4-4541-889d-4072e9e5979f" providerId="ADAL" clId="{5D348FAF-F09E-442E-9E18-E1F234E8B099}" dt="2021-06-22T21:22:40.860" v="175"/>
          <ac:grpSpMkLst>
            <pc:docMk/>
            <pc:sldMk cId="1591398561" sldId="2076137707"/>
            <ac:grpSpMk id="122" creationId="{548DDF4D-DF78-465F-B323-456F21B7AAC7}"/>
          </ac:grpSpMkLst>
        </pc:grpChg>
        <pc:grpChg chg="mod">
          <ac:chgData name="Sidney Andrews (SeeSharpRun.NET)" userId="bf6b72ff-c0a4-4541-889d-4072e9e5979f" providerId="ADAL" clId="{5D348FAF-F09E-442E-9E18-E1F234E8B099}" dt="2021-06-22T21:22:40.860" v="175"/>
          <ac:grpSpMkLst>
            <pc:docMk/>
            <pc:sldMk cId="1591398561" sldId="2076137707"/>
            <ac:grpSpMk id="123" creationId="{019270D2-14F9-468F-929C-6A82D501F2B1}"/>
          </ac:grpSpMkLst>
        </pc:grpChg>
        <pc:grpChg chg="mod">
          <ac:chgData name="Sidney Andrews (SeeSharpRun.NET)" userId="bf6b72ff-c0a4-4541-889d-4072e9e5979f" providerId="ADAL" clId="{5D348FAF-F09E-442E-9E18-E1F234E8B099}" dt="2021-06-22T21:22:40.860" v="175"/>
          <ac:grpSpMkLst>
            <pc:docMk/>
            <pc:sldMk cId="1591398561" sldId="2076137707"/>
            <ac:grpSpMk id="124" creationId="{689223AB-339D-4350-BF03-FB2C5BA1756E}"/>
          </ac:grpSpMkLst>
        </pc:grpChg>
        <pc:grpChg chg="mod">
          <ac:chgData name="Sidney Andrews (SeeSharpRun.NET)" userId="bf6b72ff-c0a4-4541-889d-4072e9e5979f" providerId="ADAL" clId="{5D348FAF-F09E-442E-9E18-E1F234E8B099}" dt="2021-06-22T21:22:40.860" v="175"/>
          <ac:grpSpMkLst>
            <pc:docMk/>
            <pc:sldMk cId="1591398561" sldId="2076137707"/>
            <ac:grpSpMk id="125" creationId="{89BE30C2-D959-42F8-AC11-6B35D13D4834}"/>
          </ac:grpSpMkLst>
        </pc:grpChg>
        <pc:grpChg chg="mod">
          <ac:chgData name="Sidney Andrews (SeeSharpRun.NET)" userId="bf6b72ff-c0a4-4541-889d-4072e9e5979f" providerId="ADAL" clId="{5D348FAF-F09E-442E-9E18-E1F234E8B099}" dt="2021-06-22T21:22:40.860" v="175"/>
          <ac:grpSpMkLst>
            <pc:docMk/>
            <pc:sldMk cId="1591398561" sldId="2076137707"/>
            <ac:grpSpMk id="132" creationId="{A6C28DE1-7AF4-40F6-971D-76718CDE89F5}"/>
          </ac:grpSpMkLst>
        </pc:grpChg>
        <pc:grpChg chg="mod">
          <ac:chgData name="Sidney Andrews (SeeSharpRun.NET)" userId="bf6b72ff-c0a4-4541-889d-4072e9e5979f" providerId="ADAL" clId="{5D348FAF-F09E-442E-9E18-E1F234E8B099}" dt="2021-06-22T21:22:40.860" v="175"/>
          <ac:grpSpMkLst>
            <pc:docMk/>
            <pc:sldMk cId="1591398561" sldId="2076137707"/>
            <ac:grpSpMk id="133" creationId="{4DF91A93-AABC-4A0C-8867-8CDACE3D516B}"/>
          </ac:grpSpMkLst>
        </pc:grpChg>
        <pc:grpChg chg="mod">
          <ac:chgData name="Sidney Andrews (SeeSharpRun.NET)" userId="bf6b72ff-c0a4-4541-889d-4072e9e5979f" providerId="ADAL" clId="{5D348FAF-F09E-442E-9E18-E1F234E8B099}" dt="2021-06-22T21:22:40.860" v="175"/>
          <ac:grpSpMkLst>
            <pc:docMk/>
            <pc:sldMk cId="1591398561" sldId="2076137707"/>
            <ac:grpSpMk id="134" creationId="{5A09144E-EE20-4832-9CC6-6D448318CC1A}"/>
          </ac:grpSpMkLst>
        </pc:grpChg>
        <pc:grpChg chg="add del mod">
          <ac:chgData name="Sidney Andrews (SeeSharpRun.NET)" userId="bf6b72ff-c0a4-4541-889d-4072e9e5979f" providerId="ADAL" clId="{5D348FAF-F09E-442E-9E18-E1F234E8B099}" dt="2021-06-22T21:23:01.145" v="181" actId="478"/>
          <ac:grpSpMkLst>
            <pc:docMk/>
            <pc:sldMk cId="1591398561" sldId="2076137707"/>
            <ac:grpSpMk id="147" creationId="{4A755C8A-EC84-4DCD-AC9D-497994343B81}"/>
          </ac:grpSpMkLst>
        </pc:grpChg>
        <pc:grpChg chg="mod">
          <ac:chgData name="Sidney Andrews (SeeSharpRun.NET)" userId="bf6b72ff-c0a4-4541-889d-4072e9e5979f" providerId="ADAL" clId="{5D348FAF-F09E-442E-9E18-E1F234E8B099}" dt="2021-06-22T21:22:48.693" v="179"/>
          <ac:grpSpMkLst>
            <pc:docMk/>
            <pc:sldMk cId="1591398561" sldId="2076137707"/>
            <ac:grpSpMk id="149" creationId="{F8B8DBA9-5657-4E42-BE0D-A87A9C2F2D7A}"/>
          </ac:grpSpMkLst>
        </pc:grpChg>
        <pc:grpChg chg="mod">
          <ac:chgData name="Sidney Andrews (SeeSharpRun.NET)" userId="bf6b72ff-c0a4-4541-889d-4072e9e5979f" providerId="ADAL" clId="{5D348FAF-F09E-442E-9E18-E1F234E8B099}" dt="2021-06-22T21:22:48.693" v="179"/>
          <ac:grpSpMkLst>
            <pc:docMk/>
            <pc:sldMk cId="1591398561" sldId="2076137707"/>
            <ac:grpSpMk id="150" creationId="{AD0373FA-7DB1-4D94-90CB-35CF9D7BB14B}"/>
          </ac:grpSpMkLst>
        </pc:grpChg>
        <pc:grpChg chg="mod">
          <ac:chgData name="Sidney Andrews (SeeSharpRun.NET)" userId="bf6b72ff-c0a4-4541-889d-4072e9e5979f" providerId="ADAL" clId="{5D348FAF-F09E-442E-9E18-E1F234E8B099}" dt="2021-06-22T21:22:48.693" v="179"/>
          <ac:grpSpMkLst>
            <pc:docMk/>
            <pc:sldMk cId="1591398561" sldId="2076137707"/>
            <ac:grpSpMk id="151" creationId="{E2BBC4B2-3983-422D-891B-AAD74A9C111A}"/>
          </ac:grpSpMkLst>
        </pc:grpChg>
        <pc:grpChg chg="mod">
          <ac:chgData name="Sidney Andrews (SeeSharpRun.NET)" userId="bf6b72ff-c0a4-4541-889d-4072e9e5979f" providerId="ADAL" clId="{5D348FAF-F09E-442E-9E18-E1F234E8B099}" dt="2021-06-22T21:22:48.693" v="179"/>
          <ac:grpSpMkLst>
            <pc:docMk/>
            <pc:sldMk cId="1591398561" sldId="2076137707"/>
            <ac:grpSpMk id="152" creationId="{D879EA37-4471-4E2F-A027-C7FEF0C30EAD}"/>
          </ac:grpSpMkLst>
        </pc:grpChg>
        <pc:grpChg chg="mod">
          <ac:chgData name="Sidney Andrews (SeeSharpRun.NET)" userId="bf6b72ff-c0a4-4541-889d-4072e9e5979f" providerId="ADAL" clId="{5D348FAF-F09E-442E-9E18-E1F234E8B099}" dt="2021-06-22T21:22:48.693" v="179"/>
          <ac:grpSpMkLst>
            <pc:docMk/>
            <pc:sldMk cId="1591398561" sldId="2076137707"/>
            <ac:grpSpMk id="153" creationId="{0C3AFDDC-7535-4907-8195-95C91F951876}"/>
          </ac:grpSpMkLst>
        </pc:grpChg>
        <pc:grpChg chg="mod">
          <ac:chgData name="Sidney Andrews (SeeSharpRun.NET)" userId="bf6b72ff-c0a4-4541-889d-4072e9e5979f" providerId="ADAL" clId="{5D348FAF-F09E-442E-9E18-E1F234E8B099}" dt="2021-06-22T21:22:48.693" v="179"/>
          <ac:grpSpMkLst>
            <pc:docMk/>
            <pc:sldMk cId="1591398561" sldId="2076137707"/>
            <ac:grpSpMk id="160" creationId="{8D223955-E0FC-4562-9222-4F0CBC9B088D}"/>
          </ac:grpSpMkLst>
        </pc:grpChg>
        <pc:grpChg chg="mod">
          <ac:chgData name="Sidney Andrews (SeeSharpRun.NET)" userId="bf6b72ff-c0a4-4541-889d-4072e9e5979f" providerId="ADAL" clId="{5D348FAF-F09E-442E-9E18-E1F234E8B099}" dt="2021-06-22T21:22:48.693" v="179"/>
          <ac:grpSpMkLst>
            <pc:docMk/>
            <pc:sldMk cId="1591398561" sldId="2076137707"/>
            <ac:grpSpMk id="161" creationId="{A826B7CA-E2DD-4AF1-B60E-5172E2BF1820}"/>
          </ac:grpSpMkLst>
        </pc:grpChg>
        <pc:grpChg chg="mod">
          <ac:chgData name="Sidney Andrews (SeeSharpRun.NET)" userId="bf6b72ff-c0a4-4541-889d-4072e9e5979f" providerId="ADAL" clId="{5D348FAF-F09E-442E-9E18-E1F234E8B099}" dt="2021-06-22T21:22:48.693" v="179"/>
          <ac:grpSpMkLst>
            <pc:docMk/>
            <pc:sldMk cId="1591398561" sldId="2076137707"/>
            <ac:grpSpMk id="162" creationId="{03CED5A2-A086-4416-BD31-78984C33F327}"/>
          </ac:grpSpMkLst>
        </pc:grpChg>
        <pc:grpChg chg="add del mod ord">
          <ac:chgData name="Sidney Andrews (SeeSharpRun.NET)" userId="bf6b72ff-c0a4-4541-889d-4072e9e5979f" providerId="ADAL" clId="{5D348FAF-F09E-442E-9E18-E1F234E8B099}" dt="2021-06-22T21:30:24.702" v="374" actId="165"/>
          <ac:grpSpMkLst>
            <pc:docMk/>
            <pc:sldMk cId="1591398561" sldId="2076137707"/>
            <ac:grpSpMk id="178" creationId="{8B275A57-E4F2-4388-A09C-FAAF39BD5986}"/>
          </ac:grpSpMkLst>
        </pc:grpChg>
        <pc:grpChg chg="del mod topLvl">
          <ac:chgData name="Sidney Andrews (SeeSharpRun.NET)" userId="bf6b72ff-c0a4-4541-889d-4072e9e5979f" providerId="ADAL" clId="{5D348FAF-F09E-442E-9E18-E1F234E8B099}" dt="2021-06-22T21:57:24.138" v="1288" actId="478"/>
          <ac:grpSpMkLst>
            <pc:docMk/>
            <pc:sldMk cId="1591398561" sldId="2076137707"/>
            <ac:grpSpMk id="180" creationId="{46B3BA77-0C30-42E5-9F57-590087E91D7D}"/>
          </ac:grpSpMkLst>
        </pc:grpChg>
        <pc:grpChg chg="mod">
          <ac:chgData name="Sidney Andrews (SeeSharpRun.NET)" userId="bf6b72ff-c0a4-4541-889d-4072e9e5979f" providerId="ADAL" clId="{5D348FAF-F09E-442E-9E18-E1F234E8B099}" dt="2021-06-22T21:25:03.637" v="213"/>
          <ac:grpSpMkLst>
            <pc:docMk/>
            <pc:sldMk cId="1591398561" sldId="2076137707"/>
            <ac:grpSpMk id="181" creationId="{C3FBF030-36BD-4940-A304-216F2059B6E5}"/>
          </ac:grpSpMkLst>
        </pc:grpChg>
        <pc:grpChg chg="mod">
          <ac:chgData name="Sidney Andrews (SeeSharpRun.NET)" userId="bf6b72ff-c0a4-4541-889d-4072e9e5979f" providerId="ADAL" clId="{5D348FAF-F09E-442E-9E18-E1F234E8B099}" dt="2021-06-22T21:25:03.637" v="213"/>
          <ac:grpSpMkLst>
            <pc:docMk/>
            <pc:sldMk cId="1591398561" sldId="2076137707"/>
            <ac:grpSpMk id="182" creationId="{188F84CA-F3BC-4768-A64E-3B42550B6FF1}"/>
          </ac:grpSpMkLst>
        </pc:grpChg>
        <pc:grpChg chg="mod">
          <ac:chgData name="Sidney Andrews (SeeSharpRun.NET)" userId="bf6b72ff-c0a4-4541-889d-4072e9e5979f" providerId="ADAL" clId="{5D348FAF-F09E-442E-9E18-E1F234E8B099}" dt="2021-06-22T21:25:03.637" v="213"/>
          <ac:grpSpMkLst>
            <pc:docMk/>
            <pc:sldMk cId="1591398561" sldId="2076137707"/>
            <ac:grpSpMk id="183" creationId="{D8DD6FB6-856D-4179-B557-1B31C6413B9D}"/>
          </ac:grpSpMkLst>
        </pc:grpChg>
        <pc:grpChg chg="mod">
          <ac:chgData name="Sidney Andrews (SeeSharpRun.NET)" userId="bf6b72ff-c0a4-4541-889d-4072e9e5979f" providerId="ADAL" clId="{5D348FAF-F09E-442E-9E18-E1F234E8B099}" dt="2021-06-22T21:25:03.637" v="213"/>
          <ac:grpSpMkLst>
            <pc:docMk/>
            <pc:sldMk cId="1591398561" sldId="2076137707"/>
            <ac:grpSpMk id="184" creationId="{772B92BD-F072-41A0-9A7E-37DD0F1BD75C}"/>
          </ac:grpSpMkLst>
        </pc:grpChg>
        <pc:grpChg chg="mod">
          <ac:chgData name="Sidney Andrews (SeeSharpRun.NET)" userId="bf6b72ff-c0a4-4541-889d-4072e9e5979f" providerId="ADAL" clId="{5D348FAF-F09E-442E-9E18-E1F234E8B099}" dt="2021-06-22T21:25:03.637" v="213"/>
          <ac:grpSpMkLst>
            <pc:docMk/>
            <pc:sldMk cId="1591398561" sldId="2076137707"/>
            <ac:grpSpMk id="191" creationId="{58DD38B7-25FD-4738-A829-16E3ABC0AA88}"/>
          </ac:grpSpMkLst>
        </pc:grpChg>
        <pc:grpChg chg="mod">
          <ac:chgData name="Sidney Andrews (SeeSharpRun.NET)" userId="bf6b72ff-c0a4-4541-889d-4072e9e5979f" providerId="ADAL" clId="{5D348FAF-F09E-442E-9E18-E1F234E8B099}" dt="2021-06-22T21:25:03.637" v="213"/>
          <ac:grpSpMkLst>
            <pc:docMk/>
            <pc:sldMk cId="1591398561" sldId="2076137707"/>
            <ac:grpSpMk id="192" creationId="{22165545-B7D3-49FF-9237-63FEB1BC3655}"/>
          </ac:grpSpMkLst>
        </pc:grpChg>
        <pc:grpChg chg="mod">
          <ac:chgData name="Sidney Andrews (SeeSharpRun.NET)" userId="bf6b72ff-c0a4-4541-889d-4072e9e5979f" providerId="ADAL" clId="{5D348FAF-F09E-442E-9E18-E1F234E8B099}" dt="2021-06-22T21:25:03.637" v="213"/>
          <ac:grpSpMkLst>
            <pc:docMk/>
            <pc:sldMk cId="1591398561" sldId="2076137707"/>
            <ac:grpSpMk id="193" creationId="{41CA7473-5070-4FC3-AC1E-62143AF81CAD}"/>
          </ac:grpSpMkLst>
        </pc:grpChg>
        <pc:grpChg chg="add mod">
          <ac:chgData name="Sidney Andrews (SeeSharpRun.NET)" userId="bf6b72ff-c0a4-4541-889d-4072e9e5979f" providerId="ADAL" clId="{5D348FAF-F09E-442E-9E18-E1F234E8B099}" dt="2021-06-22T21:43:25.188" v="637"/>
          <ac:grpSpMkLst>
            <pc:docMk/>
            <pc:sldMk cId="1591398561" sldId="2076137707"/>
            <ac:grpSpMk id="212" creationId="{FB219A53-8B45-4E22-BAC0-26E1F988F10C}"/>
          </ac:grpSpMkLst>
        </pc:grpChg>
        <pc:picChg chg="add del mod">
          <ac:chgData name="Sidney Andrews (SeeSharpRun.NET)" userId="bf6b72ff-c0a4-4541-889d-4072e9e5979f" providerId="ADAL" clId="{5D348FAF-F09E-442E-9E18-E1F234E8B099}" dt="2021-06-22T21:43:24.969" v="636" actId="478"/>
          <ac:picMkLst>
            <pc:docMk/>
            <pc:sldMk cId="1591398561" sldId="2076137707"/>
            <ac:picMk id="210" creationId="{C48D49AB-2BCE-4B02-8B5B-7C333999EDEA}"/>
          </ac:picMkLst>
        </pc:picChg>
        <pc:picChg chg="mod">
          <ac:chgData name="Sidney Andrews (SeeSharpRun.NET)" userId="bf6b72ff-c0a4-4541-889d-4072e9e5979f" providerId="ADAL" clId="{5D348FAF-F09E-442E-9E18-E1F234E8B099}" dt="2021-06-22T21:43:25.188" v="637"/>
          <ac:picMkLst>
            <pc:docMk/>
            <pc:sldMk cId="1591398561" sldId="2076137707"/>
            <ac:picMk id="217" creationId="{EC107B79-3484-4160-B7AF-CC227287BCC9}"/>
          </ac:picMkLst>
        </pc:picChg>
        <pc:inkChg chg="add mod">
          <ac:chgData name="Sidney Andrews (SeeSharpRun.NET)" userId="bf6b72ff-c0a4-4541-889d-4072e9e5979f" providerId="ADAL" clId="{5D348FAF-F09E-442E-9E18-E1F234E8B099}" dt="2021-06-22T22:57:24.316" v="3867" actId="14100"/>
          <ac:inkMkLst>
            <pc:docMk/>
            <pc:sldMk cId="1591398561" sldId="2076137707"/>
            <ac:inkMk id="237" creationId="{F7332C7F-0ABA-4905-A939-2D424389D55B}"/>
          </ac:inkMkLst>
        </pc:inkChg>
        <pc:cxnChg chg="add mod">
          <ac:chgData name="Sidney Andrews (SeeSharpRun.NET)" userId="bf6b72ff-c0a4-4541-889d-4072e9e5979f" providerId="ADAL" clId="{5D348FAF-F09E-442E-9E18-E1F234E8B099}" dt="2021-06-22T21:33:26.810" v="450" actId="553"/>
          <ac:cxnSpMkLst>
            <pc:docMk/>
            <pc:sldMk cId="1591398561" sldId="2076137707"/>
            <ac:cxnSpMk id="12" creationId="{7FC607CD-5ED9-48A6-9CED-D76AEA1B8BEC}"/>
          </ac:cxnSpMkLst>
        </pc:cxnChg>
        <pc:cxnChg chg="mod">
          <ac:chgData name="Sidney Andrews (SeeSharpRun.NET)" userId="bf6b72ff-c0a4-4541-889d-4072e9e5979f" providerId="ADAL" clId="{5D348FAF-F09E-442E-9E18-E1F234E8B099}" dt="2021-06-22T21:18:50.359" v="102" actId="478"/>
          <ac:cxnSpMkLst>
            <pc:docMk/>
            <pc:sldMk cId="1591398561" sldId="2076137707"/>
            <ac:cxnSpMk id="21" creationId="{EE52A591-D6F7-4364-88BC-50EB84ABFA5A}"/>
          </ac:cxnSpMkLst>
        </pc:cxnChg>
        <pc:cxnChg chg="mod">
          <ac:chgData name="Sidney Andrews (SeeSharpRun.NET)" userId="bf6b72ff-c0a4-4541-889d-4072e9e5979f" providerId="ADAL" clId="{5D348FAF-F09E-442E-9E18-E1F234E8B099}" dt="2021-06-22T21:18:50.359" v="102" actId="478"/>
          <ac:cxnSpMkLst>
            <pc:docMk/>
            <pc:sldMk cId="1591398561" sldId="2076137707"/>
            <ac:cxnSpMk id="22" creationId="{6410A4A6-2466-4AC7-A3B4-B1F9C89A3953}"/>
          </ac:cxnSpMkLst>
        </pc:cxnChg>
        <pc:cxnChg chg="mod">
          <ac:chgData name="Sidney Andrews (SeeSharpRun.NET)" userId="bf6b72ff-c0a4-4541-889d-4072e9e5979f" providerId="ADAL" clId="{5D348FAF-F09E-442E-9E18-E1F234E8B099}" dt="2021-06-22T21:18:50.359" v="102" actId="478"/>
          <ac:cxnSpMkLst>
            <pc:docMk/>
            <pc:sldMk cId="1591398561" sldId="2076137707"/>
            <ac:cxnSpMk id="24" creationId="{8A997B4C-243F-4552-9D1F-6723637E69B6}"/>
          </ac:cxnSpMkLst>
        </pc:cxnChg>
        <pc:cxnChg chg="del">
          <ac:chgData name="Sidney Andrews (SeeSharpRun.NET)" userId="bf6b72ff-c0a4-4541-889d-4072e9e5979f" providerId="ADAL" clId="{5D348FAF-F09E-442E-9E18-E1F234E8B099}" dt="2021-06-22T21:18:50.359" v="102" actId="478"/>
          <ac:cxnSpMkLst>
            <pc:docMk/>
            <pc:sldMk cId="1591398561" sldId="2076137707"/>
            <ac:cxnSpMk id="48" creationId="{3D421D04-45FA-4ACE-9048-F154DB024F21}"/>
          </ac:cxnSpMkLst>
        </pc:cxnChg>
        <pc:cxnChg chg="mod">
          <ac:chgData name="Sidney Andrews (SeeSharpRun.NET)" userId="bf6b72ff-c0a4-4541-889d-4072e9e5979f" providerId="ADAL" clId="{5D348FAF-F09E-442E-9E18-E1F234E8B099}" dt="2021-06-22T21:20:24.298" v="124" actId="208"/>
          <ac:cxnSpMkLst>
            <pc:docMk/>
            <pc:sldMk cId="1591398561" sldId="2076137707"/>
            <ac:cxnSpMk id="72" creationId="{A41EF845-BC56-478E-8E24-1F1AA5CA0908}"/>
          </ac:cxnSpMkLst>
        </pc:cxnChg>
        <pc:cxnChg chg="mod">
          <ac:chgData name="Sidney Andrews (SeeSharpRun.NET)" userId="bf6b72ff-c0a4-4541-889d-4072e9e5979f" providerId="ADAL" clId="{5D348FAF-F09E-442E-9E18-E1F234E8B099}" dt="2021-06-22T21:20:24.298" v="124" actId="208"/>
          <ac:cxnSpMkLst>
            <pc:docMk/>
            <pc:sldMk cId="1591398561" sldId="2076137707"/>
            <ac:cxnSpMk id="75" creationId="{B4877380-9888-4E73-8E0A-44B421F07D77}"/>
          </ac:cxnSpMkLst>
        </pc:cxnChg>
        <pc:cxnChg chg="mod">
          <ac:chgData name="Sidney Andrews (SeeSharpRun.NET)" userId="bf6b72ff-c0a4-4541-889d-4072e9e5979f" providerId="ADAL" clId="{5D348FAF-F09E-442E-9E18-E1F234E8B099}" dt="2021-06-22T21:20:24.298" v="124" actId="208"/>
          <ac:cxnSpMkLst>
            <pc:docMk/>
            <pc:sldMk cId="1591398561" sldId="2076137707"/>
            <ac:cxnSpMk id="78" creationId="{4834D4EB-4CC5-42E5-A07C-81E2DBB233FE}"/>
          </ac:cxnSpMkLst>
        </pc:cxnChg>
        <pc:cxnChg chg="mod">
          <ac:chgData name="Sidney Andrews (SeeSharpRun.NET)" userId="bf6b72ff-c0a4-4541-889d-4072e9e5979f" providerId="ADAL" clId="{5D348FAF-F09E-442E-9E18-E1F234E8B099}" dt="2021-06-22T21:22:38.671" v="173"/>
          <ac:cxnSpMkLst>
            <pc:docMk/>
            <pc:sldMk cId="1591398561" sldId="2076137707"/>
            <ac:cxnSpMk id="109" creationId="{3BD63ECA-7829-41B4-969F-8AB215218F6A}"/>
          </ac:cxnSpMkLst>
        </pc:cxnChg>
        <pc:cxnChg chg="mod">
          <ac:chgData name="Sidney Andrews (SeeSharpRun.NET)" userId="bf6b72ff-c0a4-4541-889d-4072e9e5979f" providerId="ADAL" clId="{5D348FAF-F09E-442E-9E18-E1F234E8B099}" dt="2021-06-22T21:22:38.671" v="173"/>
          <ac:cxnSpMkLst>
            <pc:docMk/>
            <pc:sldMk cId="1591398561" sldId="2076137707"/>
            <ac:cxnSpMk id="112" creationId="{B2F125BD-9C83-4F62-9674-9BB4485FA1E5}"/>
          </ac:cxnSpMkLst>
        </pc:cxnChg>
        <pc:cxnChg chg="mod">
          <ac:chgData name="Sidney Andrews (SeeSharpRun.NET)" userId="bf6b72ff-c0a4-4541-889d-4072e9e5979f" providerId="ADAL" clId="{5D348FAF-F09E-442E-9E18-E1F234E8B099}" dt="2021-06-22T21:22:38.671" v="173"/>
          <ac:cxnSpMkLst>
            <pc:docMk/>
            <pc:sldMk cId="1591398561" sldId="2076137707"/>
            <ac:cxnSpMk id="115" creationId="{C2B065E6-2755-4C73-A604-D537797B1EC8}"/>
          </ac:cxnSpMkLst>
        </pc:cxnChg>
        <pc:cxnChg chg="mod">
          <ac:chgData name="Sidney Andrews (SeeSharpRun.NET)" userId="bf6b72ff-c0a4-4541-889d-4072e9e5979f" providerId="ADAL" clId="{5D348FAF-F09E-442E-9E18-E1F234E8B099}" dt="2021-06-22T21:22:40.860" v="175"/>
          <ac:cxnSpMkLst>
            <pc:docMk/>
            <pc:sldMk cId="1591398561" sldId="2076137707"/>
            <ac:cxnSpMk id="137" creationId="{B221689A-64A0-4583-92D4-43C2B33FE79C}"/>
          </ac:cxnSpMkLst>
        </pc:cxnChg>
        <pc:cxnChg chg="mod">
          <ac:chgData name="Sidney Andrews (SeeSharpRun.NET)" userId="bf6b72ff-c0a4-4541-889d-4072e9e5979f" providerId="ADAL" clId="{5D348FAF-F09E-442E-9E18-E1F234E8B099}" dt="2021-06-22T21:22:40.860" v="175"/>
          <ac:cxnSpMkLst>
            <pc:docMk/>
            <pc:sldMk cId="1591398561" sldId="2076137707"/>
            <ac:cxnSpMk id="140" creationId="{249790F5-1D94-4C4E-BADA-64397E8AA1BC}"/>
          </ac:cxnSpMkLst>
        </pc:cxnChg>
        <pc:cxnChg chg="mod">
          <ac:chgData name="Sidney Andrews (SeeSharpRun.NET)" userId="bf6b72ff-c0a4-4541-889d-4072e9e5979f" providerId="ADAL" clId="{5D348FAF-F09E-442E-9E18-E1F234E8B099}" dt="2021-06-22T21:22:40.860" v="175"/>
          <ac:cxnSpMkLst>
            <pc:docMk/>
            <pc:sldMk cId="1591398561" sldId="2076137707"/>
            <ac:cxnSpMk id="143" creationId="{C50AA51F-5575-4DE0-8C64-C80622A8229F}"/>
          </ac:cxnSpMkLst>
        </pc:cxnChg>
        <pc:cxnChg chg="mod">
          <ac:chgData name="Sidney Andrews (SeeSharpRun.NET)" userId="bf6b72ff-c0a4-4541-889d-4072e9e5979f" providerId="ADAL" clId="{5D348FAF-F09E-442E-9E18-E1F234E8B099}" dt="2021-06-22T21:22:48.693" v="179"/>
          <ac:cxnSpMkLst>
            <pc:docMk/>
            <pc:sldMk cId="1591398561" sldId="2076137707"/>
            <ac:cxnSpMk id="165" creationId="{68C65DDF-85AA-4D97-95AF-D3107C999712}"/>
          </ac:cxnSpMkLst>
        </pc:cxnChg>
        <pc:cxnChg chg="mod">
          <ac:chgData name="Sidney Andrews (SeeSharpRun.NET)" userId="bf6b72ff-c0a4-4541-889d-4072e9e5979f" providerId="ADAL" clId="{5D348FAF-F09E-442E-9E18-E1F234E8B099}" dt="2021-06-22T21:22:48.693" v="179"/>
          <ac:cxnSpMkLst>
            <pc:docMk/>
            <pc:sldMk cId="1591398561" sldId="2076137707"/>
            <ac:cxnSpMk id="168" creationId="{94E0799C-B296-4572-93F8-6A04B013E955}"/>
          </ac:cxnSpMkLst>
        </pc:cxnChg>
        <pc:cxnChg chg="mod">
          <ac:chgData name="Sidney Andrews (SeeSharpRun.NET)" userId="bf6b72ff-c0a4-4541-889d-4072e9e5979f" providerId="ADAL" clId="{5D348FAF-F09E-442E-9E18-E1F234E8B099}" dt="2021-06-22T21:22:48.693" v="179"/>
          <ac:cxnSpMkLst>
            <pc:docMk/>
            <pc:sldMk cId="1591398561" sldId="2076137707"/>
            <ac:cxnSpMk id="171" creationId="{5DF8E16D-CE58-4803-BD05-EC387F9817A1}"/>
          </ac:cxnSpMkLst>
        </pc:cxnChg>
        <pc:cxnChg chg="mod">
          <ac:chgData name="Sidney Andrews (SeeSharpRun.NET)" userId="bf6b72ff-c0a4-4541-889d-4072e9e5979f" providerId="ADAL" clId="{5D348FAF-F09E-442E-9E18-E1F234E8B099}" dt="2021-06-22T21:25:03.637" v="213"/>
          <ac:cxnSpMkLst>
            <pc:docMk/>
            <pc:sldMk cId="1591398561" sldId="2076137707"/>
            <ac:cxnSpMk id="196" creationId="{57A1CB38-B7F2-4851-AB8E-90CD5C58D570}"/>
          </ac:cxnSpMkLst>
        </pc:cxnChg>
        <pc:cxnChg chg="mod">
          <ac:chgData name="Sidney Andrews (SeeSharpRun.NET)" userId="bf6b72ff-c0a4-4541-889d-4072e9e5979f" providerId="ADAL" clId="{5D348FAF-F09E-442E-9E18-E1F234E8B099}" dt="2021-06-22T21:25:03.637" v="213"/>
          <ac:cxnSpMkLst>
            <pc:docMk/>
            <pc:sldMk cId="1591398561" sldId="2076137707"/>
            <ac:cxnSpMk id="199" creationId="{50C386A4-74BF-4098-8E1B-AA5E14CA87E3}"/>
          </ac:cxnSpMkLst>
        </pc:cxnChg>
        <pc:cxnChg chg="mod">
          <ac:chgData name="Sidney Andrews (SeeSharpRun.NET)" userId="bf6b72ff-c0a4-4541-889d-4072e9e5979f" providerId="ADAL" clId="{5D348FAF-F09E-442E-9E18-E1F234E8B099}" dt="2021-06-22T21:25:03.637" v="213"/>
          <ac:cxnSpMkLst>
            <pc:docMk/>
            <pc:sldMk cId="1591398561" sldId="2076137707"/>
            <ac:cxnSpMk id="202" creationId="{0EB2FC60-2CE4-491E-BC48-35E7D4135ECA}"/>
          </ac:cxnSpMkLst>
        </pc:cxnChg>
        <pc:cxnChg chg="add del mod">
          <ac:chgData name="Sidney Andrews (SeeSharpRun.NET)" userId="bf6b72ff-c0a4-4541-889d-4072e9e5979f" providerId="ADAL" clId="{5D348FAF-F09E-442E-9E18-E1F234E8B099}" dt="2021-06-22T21:57:25.142" v="1289" actId="478"/>
          <ac:cxnSpMkLst>
            <pc:docMk/>
            <pc:sldMk cId="1591398561" sldId="2076137707"/>
            <ac:cxnSpMk id="206" creationId="{7A157BB7-3632-4049-8D6D-5A443DB9BA2D}"/>
          </ac:cxnSpMkLst>
        </pc:cxnChg>
        <pc:cxnChg chg="add mod">
          <ac:chgData name="Sidney Andrews (SeeSharpRun.NET)" userId="bf6b72ff-c0a4-4541-889d-4072e9e5979f" providerId="ADAL" clId="{5D348FAF-F09E-442E-9E18-E1F234E8B099}" dt="2021-06-22T21:33:26.810" v="450" actId="553"/>
          <ac:cxnSpMkLst>
            <pc:docMk/>
            <pc:sldMk cId="1591398561" sldId="2076137707"/>
            <ac:cxnSpMk id="207" creationId="{E1B342C1-B1CA-48D2-8636-C4424BA37F2E}"/>
          </ac:cxnSpMkLst>
        </pc:cxnChg>
        <pc:cxnChg chg="add mod">
          <ac:chgData name="Sidney Andrews (SeeSharpRun.NET)" userId="bf6b72ff-c0a4-4541-889d-4072e9e5979f" providerId="ADAL" clId="{5D348FAF-F09E-442E-9E18-E1F234E8B099}" dt="2021-06-22T21:33:26.810" v="450" actId="553"/>
          <ac:cxnSpMkLst>
            <pc:docMk/>
            <pc:sldMk cId="1591398561" sldId="2076137707"/>
            <ac:cxnSpMk id="208" creationId="{089BF7EF-4216-41EF-A3EC-9A3157460AD5}"/>
          </ac:cxnSpMkLst>
        </pc:cxnChg>
        <pc:cxnChg chg="add mod">
          <ac:chgData name="Sidney Andrews (SeeSharpRun.NET)" userId="bf6b72ff-c0a4-4541-889d-4072e9e5979f" providerId="ADAL" clId="{5D348FAF-F09E-442E-9E18-E1F234E8B099}" dt="2021-06-22T22:00:51.523" v="1508" actId="1582"/>
          <ac:cxnSpMkLst>
            <pc:docMk/>
            <pc:sldMk cId="1591398561" sldId="2076137707"/>
            <ac:cxnSpMk id="221" creationId="{B3D73A78-8AAB-46BF-9410-580EA2C3A2E8}"/>
          </ac:cxnSpMkLst>
        </pc:cxnChg>
        <pc:cxnChg chg="add mod">
          <ac:chgData name="Sidney Andrews (SeeSharpRun.NET)" userId="bf6b72ff-c0a4-4541-889d-4072e9e5979f" providerId="ADAL" clId="{5D348FAF-F09E-442E-9E18-E1F234E8B099}" dt="2021-06-22T22:05:52.497" v="1756" actId="478"/>
          <ac:cxnSpMkLst>
            <pc:docMk/>
            <pc:sldMk cId="1591398561" sldId="2076137707"/>
            <ac:cxnSpMk id="230" creationId="{AB9FC96C-0B53-4EF2-AB4E-6AEBFC4EE1A7}"/>
          </ac:cxnSpMkLst>
        </pc:cxnChg>
      </pc:sldChg>
      <pc:sldChg chg="addSp delSp modSp add mod delAnim modNotesTx">
        <pc:chgData name="Sidney Andrews (SeeSharpRun.NET)" userId="bf6b72ff-c0a4-4541-889d-4072e9e5979f" providerId="ADAL" clId="{5D348FAF-F09E-442E-9E18-E1F234E8B099}" dt="2021-06-22T23:46:51.479" v="6185" actId="14826"/>
        <pc:sldMkLst>
          <pc:docMk/>
          <pc:sldMk cId="261675977" sldId="2076137722"/>
        </pc:sldMkLst>
        <pc:spChg chg="del">
          <ac:chgData name="Sidney Andrews (SeeSharpRun.NET)" userId="bf6b72ff-c0a4-4541-889d-4072e9e5979f" providerId="ADAL" clId="{5D348FAF-F09E-442E-9E18-E1F234E8B099}" dt="2021-06-22T22:46:12.132" v="3005" actId="478"/>
          <ac:spMkLst>
            <pc:docMk/>
            <pc:sldMk cId="261675977" sldId="2076137722"/>
            <ac:spMk id="3" creationId="{ECC815D1-6BBD-42AB-AFC3-4388C12ED970}"/>
          </ac:spMkLst>
        </pc:spChg>
        <pc:spChg chg="add mod">
          <ac:chgData name="Sidney Andrews (SeeSharpRun.NET)" userId="bf6b72ff-c0a4-4541-889d-4072e9e5979f" providerId="ADAL" clId="{5D348FAF-F09E-442E-9E18-E1F234E8B099}" dt="2021-06-22T22:46:18.564" v="3013" actId="20577"/>
          <ac:spMkLst>
            <pc:docMk/>
            <pc:sldMk cId="261675977" sldId="2076137722"/>
            <ac:spMk id="36" creationId="{CDDDEB7F-BF7E-4E46-82D2-D8080158341B}"/>
          </ac:spMkLst>
        </pc:spChg>
        <pc:spChg chg="mod topLvl">
          <ac:chgData name="Sidney Andrews (SeeSharpRun.NET)" userId="bf6b72ff-c0a4-4541-889d-4072e9e5979f" providerId="ADAL" clId="{5D348FAF-F09E-442E-9E18-E1F234E8B099}" dt="2021-06-22T23:46:51.479" v="6185" actId="14826"/>
          <ac:spMkLst>
            <pc:docMk/>
            <pc:sldMk cId="261675977" sldId="2076137722"/>
            <ac:spMk id="38" creationId="{B9F61998-429E-4566-B9AF-CCCDBB535CE0}"/>
          </ac:spMkLst>
        </pc:spChg>
        <pc:spChg chg="mod">
          <ac:chgData name="Sidney Andrews (SeeSharpRun.NET)" userId="bf6b72ff-c0a4-4541-889d-4072e9e5979f" providerId="ADAL" clId="{5D348FAF-F09E-442E-9E18-E1F234E8B099}" dt="2021-06-22T23:46:51.479" v="6185" actId="14826"/>
          <ac:spMkLst>
            <pc:docMk/>
            <pc:sldMk cId="261675977" sldId="2076137722"/>
            <ac:spMk id="47" creationId="{B292EF96-730B-4129-B220-4A263E812205}"/>
          </ac:spMkLst>
        </pc:spChg>
        <pc:spChg chg="mod">
          <ac:chgData name="Sidney Andrews (SeeSharpRun.NET)" userId="bf6b72ff-c0a4-4541-889d-4072e9e5979f" providerId="ADAL" clId="{5D348FAF-F09E-442E-9E18-E1F234E8B099}" dt="2021-06-22T23:46:51.479" v="6185" actId="14826"/>
          <ac:spMkLst>
            <pc:docMk/>
            <pc:sldMk cId="261675977" sldId="2076137722"/>
            <ac:spMk id="51" creationId="{9280860F-CE13-4970-83DC-3F6F01DC19FB}"/>
          </ac:spMkLst>
        </pc:spChg>
        <pc:spChg chg="mod">
          <ac:chgData name="Sidney Andrews (SeeSharpRun.NET)" userId="bf6b72ff-c0a4-4541-889d-4072e9e5979f" providerId="ADAL" clId="{5D348FAF-F09E-442E-9E18-E1F234E8B099}" dt="2021-06-22T23:46:51.479" v="6185" actId="14826"/>
          <ac:spMkLst>
            <pc:docMk/>
            <pc:sldMk cId="261675977" sldId="2076137722"/>
            <ac:spMk id="52" creationId="{CE0B9515-AED1-4B67-9E2D-CE897BDBB05B}"/>
          </ac:spMkLst>
        </pc:spChg>
        <pc:spChg chg="add del mod">
          <ac:chgData name="Sidney Andrews (SeeSharpRun.NET)" userId="bf6b72ff-c0a4-4541-889d-4072e9e5979f" providerId="ADAL" clId="{5D348FAF-F09E-442E-9E18-E1F234E8B099}" dt="2021-06-22T22:55:19.004" v="3817" actId="20577"/>
          <ac:spMkLst>
            <pc:docMk/>
            <pc:sldMk cId="261675977" sldId="2076137722"/>
            <ac:spMk id="53" creationId="{C614D430-92A3-D644-BA19-CA0530657ABC}"/>
          </ac:spMkLst>
        </pc:spChg>
        <pc:spChg chg="mod">
          <ac:chgData name="Sidney Andrews (SeeSharpRun.NET)" userId="bf6b72ff-c0a4-4541-889d-4072e9e5979f" providerId="ADAL" clId="{5D348FAF-F09E-442E-9E18-E1F234E8B099}" dt="2021-06-22T23:46:51.479" v="6185" actId="14826"/>
          <ac:spMkLst>
            <pc:docMk/>
            <pc:sldMk cId="261675977" sldId="2076137722"/>
            <ac:spMk id="55" creationId="{69580EAE-7D74-4D60-898E-5AF7272B026D}"/>
          </ac:spMkLst>
        </pc:spChg>
        <pc:spChg chg="del">
          <ac:chgData name="Sidney Andrews (SeeSharpRun.NET)" userId="bf6b72ff-c0a4-4541-889d-4072e9e5979f" providerId="ADAL" clId="{5D348FAF-F09E-442E-9E18-E1F234E8B099}" dt="2021-06-22T22:46:09.860" v="3003" actId="478"/>
          <ac:spMkLst>
            <pc:docMk/>
            <pc:sldMk cId="261675977" sldId="2076137722"/>
            <ac:spMk id="58" creationId="{4C0D7366-8EDD-46B9-97D6-984024A82E1B}"/>
          </ac:spMkLst>
        </pc:spChg>
        <pc:spChg chg="mod">
          <ac:chgData name="Sidney Andrews (SeeSharpRun.NET)" userId="bf6b72ff-c0a4-4541-889d-4072e9e5979f" providerId="ADAL" clId="{5D348FAF-F09E-442E-9E18-E1F234E8B099}" dt="2021-06-22T23:46:51.479" v="6185" actId="14826"/>
          <ac:spMkLst>
            <pc:docMk/>
            <pc:sldMk cId="261675977" sldId="2076137722"/>
            <ac:spMk id="60" creationId="{BEAAF77D-3DF8-4129-8895-FFE6E7F7A098}"/>
          </ac:spMkLst>
        </pc:spChg>
        <pc:spChg chg="mod">
          <ac:chgData name="Sidney Andrews (SeeSharpRun.NET)" userId="bf6b72ff-c0a4-4541-889d-4072e9e5979f" providerId="ADAL" clId="{5D348FAF-F09E-442E-9E18-E1F234E8B099}" dt="2021-06-22T23:46:51.479" v="6185" actId="14826"/>
          <ac:spMkLst>
            <pc:docMk/>
            <pc:sldMk cId="261675977" sldId="2076137722"/>
            <ac:spMk id="61" creationId="{CFF51A51-ED70-4AA0-9CDB-AE17BA2C9FBB}"/>
          </ac:spMkLst>
        </pc:spChg>
        <pc:spChg chg="mod">
          <ac:chgData name="Sidney Andrews (SeeSharpRun.NET)" userId="bf6b72ff-c0a4-4541-889d-4072e9e5979f" providerId="ADAL" clId="{5D348FAF-F09E-442E-9E18-E1F234E8B099}" dt="2021-06-22T23:46:51.479" v="6185" actId="14826"/>
          <ac:spMkLst>
            <pc:docMk/>
            <pc:sldMk cId="261675977" sldId="2076137722"/>
            <ac:spMk id="63" creationId="{11348180-D156-401B-80F5-A9FD9100295C}"/>
          </ac:spMkLst>
        </pc:spChg>
        <pc:spChg chg="del">
          <ac:chgData name="Sidney Andrews (SeeSharpRun.NET)" userId="bf6b72ff-c0a4-4541-889d-4072e9e5979f" providerId="ADAL" clId="{5D348FAF-F09E-442E-9E18-E1F234E8B099}" dt="2021-06-22T22:46:09.860" v="3003" actId="478"/>
          <ac:spMkLst>
            <pc:docMk/>
            <pc:sldMk cId="261675977" sldId="2076137722"/>
            <ac:spMk id="70" creationId="{2E7BFF17-7A61-4FA9-8C44-4D0B77156EDC}"/>
          </ac:spMkLst>
        </pc:spChg>
        <pc:spChg chg="mod">
          <ac:chgData name="Sidney Andrews (SeeSharpRun.NET)" userId="bf6b72ff-c0a4-4541-889d-4072e9e5979f" providerId="ADAL" clId="{5D348FAF-F09E-442E-9E18-E1F234E8B099}" dt="2021-06-22T23:46:51.479" v="6185" actId="14826"/>
          <ac:spMkLst>
            <pc:docMk/>
            <pc:sldMk cId="261675977" sldId="2076137722"/>
            <ac:spMk id="71" creationId="{7B788C03-031F-40B6-BCD1-2B3E2835CCE9}"/>
          </ac:spMkLst>
        </pc:spChg>
        <pc:spChg chg="mod">
          <ac:chgData name="Sidney Andrews (SeeSharpRun.NET)" userId="bf6b72ff-c0a4-4541-889d-4072e9e5979f" providerId="ADAL" clId="{5D348FAF-F09E-442E-9E18-E1F234E8B099}" dt="2021-06-22T23:46:51.479" v="6185" actId="14826"/>
          <ac:spMkLst>
            <pc:docMk/>
            <pc:sldMk cId="261675977" sldId="2076137722"/>
            <ac:spMk id="73" creationId="{F3E7F7EA-5B1C-4D83-85B4-A78018EF895C}"/>
          </ac:spMkLst>
        </pc:spChg>
        <pc:spChg chg="mod">
          <ac:chgData name="Sidney Andrews (SeeSharpRun.NET)" userId="bf6b72ff-c0a4-4541-889d-4072e9e5979f" providerId="ADAL" clId="{5D348FAF-F09E-442E-9E18-E1F234E8B099}" dt="2021-06-22T23:46:51.479" v="6185" actId="14826"/>
          <ac:spMkLst>
            <pc:docMk/>
            <pc:sldMk cId="261675977" sldId="2076137722"/>
            <ac:spMk id="74" creationId="{CAFE98C0-C471-4119-AF30-F9C3D08A4E6D}"/>
          </ac:spMkLst>
        </pc:spChg>
        <pc:spChg chg="mod">
          <ac:chgData name="Sidney Andrews (SeeSharpRun.NET)" userId="bf6b72ff-c0a4-4541-889d-4072e9e5979f" providerId="ADAL" clId="{5D348FAF-F09E-442E-9E18-E1F234E8B099}" dt="2021-06-22T23:46:51.479" v="6185" actId="14826"/>
          <ac:spMkLst>
            <pc:docMk/>
            <pc:sldMk cId="261675977" sldId="2076137722"/>
            <ac:spMk id="75" creationId="{B8D22A70-8D09-4935-AF04-9525B3CA1213}"/>
          </ac:spMkLst>
        </pc:spChg>
        <pc:spChg chg="mod">
          <ac:chgData name="Sidney Andrews (SeeSharpRun.NET)" userId="bf6b72ff-c0a4-4541-889d-4072e9e5979f" providerId="ADAL" clId="{5D348FAF-F09E-442E-9E18-E1F234E8B099}" dt="2021-06-22T23:46:51.479" v="6185" actId="14826"/>
          <ac:spMkLst>
            <pc:docMk/>
            <pc:sldMk cId="261675977" sldId="2076137722"/>
            <ac:spMk id="77" creationId="{2A248205-ADC2-4DC7-9B03-D94A58B26765}"/>
          </ac:spMkLst>
        </pc:spChg>
        <pc:spChg chg="mod">
          <ac:chgData name="Sidney Andrews (SeeSharpRun.NET)" userId="bf6b72ff-c0a4-4541-889d-4072e9e5979f" providerId="ADAL" clId="{5D348FAF-F09E-442E-9E18-E1F234E8B099}" dt="2021-06-22T23:46:51.479" v="6185" actId="14826"/>
          <ac:spMkLst>
            <pc:docMk/>
            <pc:sldMk cId="261675977" sldId="2076137722"/>
            <ac:spMk id="81" creationId="{894E80F0-82E0-44F0-82E2-E57561487150}"/>
          </ac:spMkLst>
        </pc:spChg>
        <pc:spChg chg="mod">
          <ac:chgData name="Sidney Andrews (SeeSharpRun.NET)" userId="bf6b72ff-c0a4-4541-889d-4072e9e5979f" providerId="ADAL" clId="{5D348FAF-F09E-442E-9E18-E1F234E8B099}" dt="2021-06-22T23:46:51.479" v="6185" actId="14826"/>
          <ac:spMkLst>
            <pc:docMk/>
            <pc:sldMk cId="261675977" sldId="2076137722"/>
            <ac:spMk id="82" creationId="{020FEA7B-DF8D-4F3A-B417-5703274C4ABD}"/>
          </ac:spMkLst>
        </pc:spChg>
        <pc:spChg chg="mod">
          <ac:chgData name="Sidney Andrews (SeeSharpRun.NET)" userId="bf6b72ff-c0a4-4541-889d-4072e9e5979f" providerId="ADAL" clId="{5D348FAF-F09E-442E-9E18-E1F234E8B099}" dt="2021-06-22T23:46:51.479" v="6185" actId="14826"/>
          <ac:spMkLst>
            <pc:docMk/>
            <pc:sldMk cId="261675977" sldId="2076137722"/>
            <ac:spMk id="83" creationId="{72BDCAA4-D401-4C1D-9C4E-BF2DAD0AE95E}"/>
          </ac:spMkLst>
        </pc:spChg>
        <pc:spChg chg="mod">
          <ac:chgData name="Sidney Andrews (SeeSharpRun.NET)" userId="bf6b72ff-c0a4-4541-889d-4072e9e5979f" providerId="ADAL" clId="{5D348FAF-F09E-442E-9E18-E1F234E8B099}" dt="2021-06-22T23:46:51.479" v="6185" actId="14826"/>
          <ac:spMkLst>
            <pc:docMk/>
            <pc:sldMk cId="261675977" sldId="2076137722"/>
            <ac:spMk id="86" creationId="{7A4F7948-25AA-4483-8D85-8679C83A692C}"/>
          </ac:spMkLst>
        </pc:spChg>
        <pc:spChg chg="mod">
          <ac:chgData name="Sidney Andrews (SeeSharpRun.NET)" userId="bf6b72ff-c0a4-4541-889d-4072e9e5979f" providerId="ADAL" clId="{5D348FAF-F09E-442E-9E18-E1F234E8B099}" dt="2021-06-22T23:46:51.479" v="6185" actId="14826"/>
          <ac:spMkLst>
            <pc:docMk/>
            <pc:sldMk cId="261675977" sldId="2076137722"/>
            <ac:spMk id="87" creationId="{9E80BC05-2B37-49D7-927A-DFD70ACB2733}"/>
          </ac:spMkLst>
        </pc:spChg>
        <pc:spChg chg="mod">
          <ac:chgData name="Sidney Andrews (SeeSharpRun.NET)" userId="bf6b72ff-c0a4-4541-889d-4072e9e5979f" providerId="ADAL" clId="{5D348FAF-F09E-442E-9E18-E1F234E8B099}" dt="2021-06-22T23:46:51.479" v="6185" actId="14826"/>
          <ac:spMkLst>
            <pc:docMk/>
            <pc:sldMk cId="261675977" sldId="2076137722"/>
            <ac:spMk id="89" creationId="{75657521-1D8B-4A04-8287-0FA126DFC51B}"/>
          </ac:spMkLst>
        </pc:spChg>
        <pc:spChg chg="mod">
          <ac:chgData name="Sidney Andrews (SeeSharpRun.NET)" userId="bf6b72ff-c0a4-4541-889d-4072e9e5979f" providerId="ADAL" clId="{5D348FAF-F09E-442E-9E18-E1F234E8B099}" dt="2021-06-22T23:46:51.479" v="6185" actId="14826"/>
          <ac:spMkLst>
            <pc:docMk/>
            <pc:sldMk cId="261675977" sldId="2076137722"/>
            <ac:spMk id="90" creationId="{9CC8FAB2-8DEF-4862-8245-25F1A0D888AF}"/>
          </ac:spMkLst>
        </pc:spChg>
        <pc:spChg chg="mod">
          <ac:chgData name="Sidney Andrews (SeeSharpRun.NET)" userId="bf6b72ff-c0a4-4541-889d-4072e9e5979f" providerId="ADAL" clId="{5D348FAF-F09E-442E-9E18-E1F234E8B099}" dt="2021-06-22T23:46:51.479" v="6185" actId="14826"/>
          <ac:spMkLst>
            <pc:docMk/>
            <pc:sldMk cId="261675977" sldId="2076137722"/>
            <ac:spMk id="92" creationId="{1369473E-775D-4ADD-B49F-F93092D295A8}"/>
          </ac:spMkLst>
        </pc:spChg>
        <pc:spChg chg="mod">
          <ac:chgData name="Sidney Andrews (SeeSharpRun.NET)" userId="bf6b72ff-c0a4-4541-889d-4072e9e5979f" providerId="ADAL" clId="{5D348FAF-F09E-442E-9E18-E1F234E8B099}" dt="2021-06-22T23:46:51.479" v="6185" actId="14826"/>
          <ac:spMkLst>
            <pc:docMk/>
            <pc:sldMk cId="261675977" sldId="2076137722"/>
            <ac:spMk id="93" creationId="{14C41D30-3EB9-4D21-8DA5-3AE87D244DD2}"/>
          </ac:spMkLst>
        </pc:spChg>
        <pc:spChg chg="mod">
          <ac:chgData name="Sidney Andrews (SeeSharpRun.NET)" userId="bf6b72ff-c0a4-4541-889d-4072e9e5979f" providerId="ADAL" clId="{5D348FAF-F09E-442E-9E18-E1F234E8B099}" dt="2021-06-22T23:46:51.479" v="6185" actId="14826"/>
          <ac:spMkLst>
            <pc:docMk/>
            <pc:sldMk cId="261675977" sldId="2076137722"/>
            <ac:spMk id="94" creationId="{BF13F18F-0956-40C5-93D9-0C698F172627}"/>
          </ac:spMkLst>
        </pc:spChg>
        <pc:spChg chg="add mod topLvl">
          <ac:chgData name="Sidney Andrews (SeeSharpRun.NET)" userId="bf6b72ff-c0a4-4541-889d-4072e9e5979f" providerId="ADAL" clId="{5D348FAF-F09E-442E-9E18-E1F234E8B099}" dt="2021-06-22T23:46:51.479" v="6185" actId="14826"/>
          <ac:spMkLst>
            <pc:docMk/>
            <pc:sldMk cId="261675977" sldId="2076137722"/>
            <ac:spMk id="96" creationId="{F5171626-0A13-4C8A-A6C2-DEA6E17C80DB}"/>
          </ac:spMkLst>
        </pc:spChg>
        <pc:grpChg chg="add del">
          <ac:chgData name="Sidney Andrews (SeeSharpRun.NET)" userId="bf6b72ff-c0a4-4541-889d-4072e9e5979f" providerId="ADAL" clId="{5D348FAF-F09E-442E-9E18-E1F234E8B099}" dt="2021-06-22T22:54:27.523" v="3726" actId="165"/>
          <ac:grpSpMkLst>
            <pc:docMk/>
            <pc:sldMk cId="261675977" sldId="2076137722"/>
            <ac:grpSpMk id="7" creationId="{07116649-8229-4AB0-A17C-7ACADF9AA5EC}"/>
          </ac:grpSpMkLst>
        </pc:grpChg>
        <pc:grpChg chg="add mod">
          <ac:chgData name="Sidney Andrews (SeeSharpRun.NET)" userId="bf6b72ff-c0a4-4541-889d-4072e9e5979f" providerId="ADAL" clId="{5D348FAF-F09E-442E-9E18-E1F234E8B099}" dt="2021-06-22T23:46:51.479" v="6185" actId="14826"/>
          <ac:grpSpMkLst>
            <pc:docMk/>
            <pc:sldMk cId="261675977" sldId="2076137722"/>
            <ac:grpSpMk id="8" creationId="{3056561E-01EF-4831-B3CC-6D70E7CBF173}"/>
          </ac:grpSpMkLst>
        </pc:grpChg>
        <pc:grpChg chg="add del mod">
          <ac:chgData name="Sidney Andrews (SeeSharpRun.NET)" userId="bf6b72ff-c0a4-4541-889d-4072e9e5979f" providerId="ADAL" clId="{5D348FAF-F09E-442E-9E18-E1F234E8B099}" dt="2021-06-22T22:46:23.289" v="3014" actId="165"/>
          <ac:grpSpMkLst>
            <pc:docMk/>
            <pc:sldMk cId="261675977" sldId="2076137722"/>
            <ac:grpSpMk id="37" creationId="{568CFD81-20A8-4F38-B559-C28320A4F47C}"/>
          </ac:grpSpMkLst>
        </pc:grpChg>
        <pc:grpChg chg="mod topLvl">
          <ac:chgData name="Sidney Andrews (SeeSharpRun.NET)" userId="bf6b72ff-c0a4-4541-889d-4072e9e5979f" providerId="ADAL" clId="{5D348FAF-F09E-442E-9E18-E1F234E8B099}" dt="2021-06-22T23:46:51.479" v="6185" actId="14826"/>
          <ac:grpSpMkLst>
            <pc:docMk/>
            <pc:sldMk cId="261675977" sldId="2076137722"/>
            <ac:grpSpMk id="42" creationId="{FF3CB7F3-2AA8-4F44-AD39-5421322FED75}"/>
          </ac:grpSpMkLst>
        </pc:grpChg>
        <pc:grpChg chg="mod topLvl">
          <ac:chgData name="Sidney Andrews (SeeSharpRun.NET)" userId="bf6b72ff-c0a4-4541-889d-4072e9e5979f" providerId="ADAL" clId="{5D348FAF-F09E-442E-9E18-E1F234E8B099}" dt="2021-06-22T23:46:51.479" v="6185" actId="14826"/>
          <ac:grpSpMkLst>
            <pc:docMk/>
            <pc:sldMk cId="261675977" sldId="2076137722"/>
            <ac:grpSpMk id="43" creationId="{649F6664-AD30-41AC-8588-D3614B05CA64}"/>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46" creationId="{2076D4AF-AD1A-4753-92F4-11CAB908878F}"/>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48" creationId="{3206E885-482A-49AF-9B51-EC59FF8E8664}"/>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49" creationId="{453A8149-209F-4752-BFCF-C09F1D63D956}"/>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50" creationId="{BE9A7003-F267-4C3D-9A6A-1BCDD9EBFC86}"/>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56" creationId="{20A5F1C8-5687-48E3-B078-7F75219902D2}"/>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57" creationId="{646406AF-DA4A-4E08-A98B-934E3F9FD792}"/>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64" creationId="{CD65C176-7181-4D73-B3DB-F708499A1A13}"/>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67" creationId="{6A9D4664-1DF1-4529-8E65-9EB3B8A9D8FA}"/>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76" creationId="{D6F32757-6454-4736-B61C-4C194C344EF6}"/>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78" creationId="{ABDA6E30-5EA4-48C1-978B-397ABE6EF089}"/>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79" creationId="{78729780-4B01-4F48-898F-9F5E6182FA4E}"/>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80" creationId="{190EAA0B-089C-4CB8-81E3-28073136F3E2}"/>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84" creationId="{C30D055B-5D58-4DF5-9D7F-FBB834409F7A}"/>
          </ac:grpSpMkLst>
        </pc:grpChg>
        <pc:grpChg chg="mod">
          <ac:chgData name="Sidney Andrews (SeeSharpRun.NET)" userId="bf6b72ff-c0a4-4541-889d-4072e9e5979f" providerId="ADAL" clId="{5D348FAF-F09E-442E-9E18-E1F234E8B099}" dt="2021-06-22T23:46:51.479" v="6185" actId="14826"/>
          <ac:grpSpMkLst>
            <pc:docMk/>
            <pc:sldMk cId="261675977" sldId="2076137722"/>
            <ac:grpSpMk id="85" creationId="{53081BD5-AF49-4D97-AD1F-C06C1249A7EE}"/>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152" creationId="{ED1E43DE-C3E9-4D31-841C-F24BC77C4206}"/>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155" creationId="{124497E4-A25D-4DC6-B2CC-DE73A7DE9B44}"/>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158" creationId="{EA428801-0454-48F1-9550-31EC295F8A20}"/>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161" creationId="{B014AF88-6BD7-406F-9DCC-A6EB96E157DE}"/>
          </ac:grpSpMkLst>
        </pc:grpChg>
        <pc:grpChg chg="del">
          <ac:chgData name="Sidney Andrews (SeeSharpRun.NET)" userId="bf6b72ff-c0a4-4541-889d-4072e9e5979f" providerId="ADAL" clId="{5D348FAF-F09E-442E-9E18-E1F234E8B099}" dt="2021-06-22T22:46:09.860" v="3003" actId="478"/>
          <ac:grpSpMkLst>
            <pc:docMk/>
            <pc:sldMk cId="261675977" sldId="2076137722"/>
            <ac:grpSpMk id="164" creationId="{6A6642B2-DF40-4FDA-B19D-9D61C2F2781A}"/>
          </ac:grpSpMkLst>
        </pc:grpChg>
        <pc:grpChg chg="del">
          <ac:chgData name="Sidney Andrews (SeeSharpRun.NET)" userId="bf6b72ff-c0a4-4541-889d-4072e9e5979f" providerId="ADAL" clId="{5D348FAF-F09E-442E-9E18-E1F234E8B099}" dt="2021-06-22T22:46:10.730" v="3004" actId="478"/>
          <ac:grpSpMkLst>
            <pc:docMk/>
            <pc:sldMk cId="261675977" sldId="2076137722"/>
            <ac:grpSpMk id="167" creationId="{709D3C25-B139-4045-A99B-3504033DF02A}"/>
          </ac:grpSpMkLst>
        </pc:grpChg>
        <pc:picChg chg="del">
          <ac:chgData name="Sidney Andrews (SeeSharpRun.NET)" userId="bf6b72ff-c0a4-4541-889d-4072e9e5979f" providerId="ADAL" clId="{5D348FAF-F09E-442E-9E18-E1F234E8B099}" dt="2021-06-22T22:46:07.207" v="3002" actId="478"/>
          <ac:picMkLst>
            <pc:docMk/>
            <pc:sldMk cId="261675977" sldId="2076137722"/>
            <ac:picMk id="4" creationId="{6B62F946-E405-49F6-A7CB-0398AE2653C6}"/>
          </ac:picMkLst>
        </pc:picChg>
        <pc:picChg chg="mod topLvl">
          <ac:chgData name="Sidney Andrews (SeeSharpRun.NET)" userId="bf6b72ff-c0a4-4541-889d-4072e9e5979f" providerId="ADAL" clId="{5D348FAF-F09E-442E-9E18-E1F234E8B099}" dt="2021-06-22T23:46:51.479" v="6185" actId="14826"/>
          <ac:picMkLst>
            <pc:docMk/>
            <pc:sldMk cId="261675977" sldId="2076137722"/>
            <ac:picMk id="39" creationId="{708BB55D-06F2-4F38-B401-ABCF8BE5C98D}"/>
          </ac:picMkLst>
        </pc:picChg>
        <pc:picChg chg="mod topLvl">
          <ac:chgData name="Sidney Andrews (SeeSharpRun.NET)" userId="bf6b72ff-c0a4-4541-889d-4072e9e5979f" providerId="ADAL" clId="{5D348FAF-F09E-442E-9E18-E1F234E8B099}" dt="2021-06-22T23:46:51.479" v="6185" actId="14826"/>
          <ac:picMkLst>
            <pc:docMk/>
            <pc:sldMk cId="261675977" sldId="2076137722"/>
            <ac:picMk id="40" creationId="{4B0BD937-2470-4713-A4E0-28A656B8F9EC}"/>
          </ac:picMkLst>
        </pc:picChg>
        <pc:picChg chg="mod topLvl">
          <ac:chgData name="Sidney Andrews (SeeSharpRun.NET)" userId="bf6b72ff-c0a4-4541-889d-4072e9e5979f" providerId="ADAL" clId="{5D348FAF-F09E-442E-9E18-E1F234E8B099}" dt="2021-06-22T23:46:51.479" v="6185" actId="14826"/>
          <ac:picMkLst>
            <pc:docMk/>
            <pc:sldMk cId="261675977" sldId="2076137722"/>
            <ac:picMk id="45" creationId="{B113AA27-FBFA-4287-B14D-62D70F428B83}"/>
          </ac:picMkLst>
        </pc:picChg>
        <pc:picChg chg="del">
          <ac:chgData name="Sidney Andrews (SeeSharpRun.NET)" userId="bf6b72ff-c0a4-4541-889d-4072e9e5979f" providerId="ADAL" clId="{5D348FAF-F09E-442E-9E18-E1F234E8B099}" dt="2021-06-22T22:46:09.860" v="3003" actId="478"/>
          <ac:picMkLst>
            <pc:docMk/>
            <pc:sldMk cId="261675977" sldId="2076137722"/>
            <ac:picMk id="59" creationId="{A5B24819-AA46-4E6C-865B-99779EE3369A}"/>
          </ac:picMkLst>
        </pc:picChg>
        <pc:picChg chg="add mod">
          <ac:chgData name="Sidney Andrews (SeeSharpRun.NET)" userId="bf6b72ff-c0a4-4541-889d-4072e9e5979f" providerId="ADAL" clId="{5D348FAF-F09E-442E-9E18-E1F234E8B099}" dt="2021-06-22T23:46:51.479" v="6185" actId="14826"/>
          <ac:picMkLst>
            <pc:docMk/>
            <pc:sldMk cId="261675977" sldId="2076137722"/>
            <ac:picMk id="97" creationId="{90166AD5-BCDD-4847-A44F-F680574FEFCD}"/>
          </ac:picMkLst>
        </pc:picChg>
        <pc:picChg chg="del">
          <ac:chgData name="Sidney Andrews (SeeSharpRun.NET)" userId="bf6b72ff-c0a4-4541-889d-4072e9e5979f" providerId="ADAL" clId="{5D348FAF-F09E-442E-9E18-E1F234E8B099}" dt="2021-06-22T22:46:09.860" v="3003" actId="478"/>
          <ac:picMkLst>
            <pc:docMk/>
            <pc:sldMk cId="261675977" sldId="2076137722"/>
            <ac:picMk id="170" creationId="{E3EFC5BB-5718-4651-A666-19D1128164B0}"/>
          </ac:picMkLst>
        </pc:picChg>
        <pc:picChg chg="del">
          <ac:chgData name="Sidney Andrews (SeeSharpRun.NET)" userId="bf6b72ff-c0a4-4541-889d-4072e9e5979f" providerId="ADAL" clId="{5D348FAF-F09E-442E-9E18-E1F234E8B099}" dt="2021-06-22T22:46:09.860" v="3003" actId="478"/>
          <ac:picMkLst>
            <pc:docMk/>
            <pc:sldMk cId="261675977" sldId="2076137722"/>
            <ac:picMk id="171" creationId="{CBBD4604-B706-4AE6-BFF5-3E79C3273D03}"/>
          </ac:picMkLst>
        </pc:picChg>
        <pc:cxnChg chg="mod topLvl">
          <ac:chgData name="Sidney Andrews (SeeSharpRun.NET)" userId="bf6b72ff-c0a4-4541-889d-4072e9e5979f" providerId="ADAL" clId="{5D348FAF-F09E-442E-9E18-E1F234E8B099}" dt="2021-06-22T23:46:51.479" v="6185" actId="14826"/>
          <ac:cxnSpMkLst>
            <pc:docMk/>
            <pc:sldMk cId="261675977" sldId="2076137722"/>
            <ac:cxnSpMk id="41" creationId="{0C0043D3-6F74-40BE-967E-CAB780598979}"/>
          </ac:cxnSpMkLst>
        </pc:cxnChg>
        <pc:cxnChg chg="mod topLvl">
          <ac:chgData name="Sidney Andrews (SeeSharpRun.NET)" userId="bf6b72ff-c0a4-4541-889d-4072e9e5979f" providerId="ADAL" clId="{5D348FAF-F09E-442E-9E18-E1F234E8B099}" dt="2021-06-22T23:46:51.479" v="6185" actId="14826"/>
          <ac:cxnSpMkLst>
            <pc:docMk/>
            <pc:sldMk cId="261675977" sldId="2076137722"/>
            <ac:cxnSpMk id="44" creationId="{040A076E-3DAA-4933-A9E3-C419CD5E2905}"/>
          </ac:cxnSpMkLst>
        </pc:cxnChg>
        <pc:cxnChg chg="mod">
          <ac:chgData name="Sidney Andrews (SeeSharpRun.NET)" userId="bf6b72ff-c0a4-4541-889d-4072e9e5979f" providerId="ADAL" clId="{5D348FAF-F09E-442E-9E18-E1F234E8B099}" dt="2021-06-22T23:46:51.479" v="6185" actId="14826"/>
          <ac:cxnSpMkLst>
            <pc:docMk/>
            <pc:sldMk cId="261675977" sldId="2076137722"/>
            <ac:cxnSpMk id="62" creationId="{A7B3DB74-16BB-4BD9-B89F-D95860D03364}"/>
          </ac:cxnSpMkLst>
        </pc:cxnChg>
        <pc:cxnChg chg="mod">
          <ac:chgData name="Sidney Andrews (SeeSharpRun.NET)" userId="bf6b72ff-c0a4-4541-889d-4072e9e5979f" providerId="ADAL" clId="{5D348FAF-F09E-442E-9E18-E1F234E8B099}" dt="2021-06-22T23:46:51.479" v="6185" actId="14826"/>
          <ac:cxnSpMkLst>
            <pc:docMk/>
            <pc:sldMk cId="261675977" sldId="2076137722"/>
            <ac:cxnSpMk id="72" creationId="{2E5EC35C-97E8-49C3-B8F5-64FA1597E91C}"/>
          </ac:cxnSpMkLst>
        </pc:cxnChg>
        <pc:cxnChg chg="mod">
          <ac:chgData name="Sidney Andrews (SeeSharpRun.NET)" userId="bf6b72ff-c0a4-4541-889d-4072e9e5979f" providerId="ADAL" clId="{5D348FAF-F09E-442E-9E18-E1F234E8B099}" dt="2021-06-22T23:46:51.479" v="6185" actId="14826"/>
          <ac:cxnSpMkLst>
            <pc:docMk/>
            <pc:sldMk cId="261675977" sldId="2076137722"/>
            <ac:cxnSpMk id="88" creationId="{4AAB24B5-F4C3-45CA-A563-32737A56B9F5}"/>
          </ac:cxnSpMkLst>
        </pc:cxnChg>
        <pc:cxnChg chg="mod">
          <ac:chgData name="Sidney Andrews (SeeSharpRun.NET)" userId="bf6b72ff-c0a4-4541-889d-4072e9e5979f" providerId="ADAL" clId="{5D348FAF-F09E-442E-9E18-E1F234E8B099}" dt="2021-06-22T23:46:51.479" v="6185" actId="14826"/>
          <ac:cxnSpMkLst>
            <pc:docMk/>
            <pc:sldMk cId="261675977" sldId="2076137722"/>
            <ac:cxnSpMk id="91" creationId="{139073A0-EAF2-4763-8748-841FDAD6BE3A}"/>
          </ac:cxnSpMkLst>
        </pc:cxnChg>
        <pc:cxnChg chg="add mod topLvl">
          <ac:chgData name="Sidney Andrews (SeeSharpRun.NET)" userId="bf6b72ff-c0a4-4541-889d-4072e9e5979f" providerId="ADAL" clId="{5D348FAF-F09E-442E-9E18-E1F234E8B099}" dt="2021-06-22T23:46:51.479" v="6185" actId="14826"/>
          <ac:cxnSpMkLst>
            <pc:docMk/>
            <pc:sldMk cId="261675977" sldId="2076137722"/>
            <ac:cxnSpMk id="95" creationId="{D31EA4B1-0618-4AD4-959C-6A74F96BB726}"/>
          </ac:cxnSpMkLst>
        </pc:cxnChg>
      </pc:sldChg>
      <pc:sldChg chg="addSp delSp modSp add mod delAnim modNotesTx">
        <pc:chgData name="Sidney Andrews (SeeSharpRun.NET)" userId="bf6b72ff-c0a4-4541-889d-4072e9e5979f" providerId="ADAL" clId="{5D348FAF-F09E-442E-9E18-E1F234E8B099}" dt="2021-06-22T22:45:59.797" v="3001" actId="164"/>
        <pc:sldMkLst>
          <pc:docMk/>
          <pc:sldMk cId="3245211754" sldId="2076137723"/>
        </pc:sldMkLst>
        <pc:spChg chg="mod topLvl">
          <ac:chgData name="Sidney Andrews (SeeSharpRun.NET)" userId="bf6b72ff-c0a4-4541-889d-4072e9e5979f" providerId="ADAL" clId="{5D348FAF-F09E-442E-9E18-E1F234E8B099}" dt="2021-06-22T22:44:26.443" v="2963" actId="165"/>
          <ac:spMkLst>
            <pc:docMk/>
            <pc:sldMk cId="3245211754" sldId="2076137723"/>
            <ac:spMk id="3" creationId="{C112390A-8834-416E-9F90-C8600A749DB9}"/>
          </ac:spMkLst>
        </pc:spChg>
        <pc:spChg chg="mod topLvl">
          <ac:chgData name="Sidney Andrews (SeeSharpRun.NET)" userId="bf6b72ff-c0a4-4541-889d-4072e9e5979f" providerId="ADAL" clId="{5D348FAF-F09E-442E-9E18-E1F234E8B099}" dt="2021-06-22T22:44:50.472" v="2971" actId="1076"/>
          <ac:spMkLst>
            <pc:docMk/>
            <pc:sldMk cId="3245211754" sldId="2076137723"/>
            <ac:spMk id="28" creationId="{06980449-EC2A-4FED-9A1A-D80E0C0C6178}"/>
          </ac:spMkLst>
        </pc:spChg>
        <pc:spChg chg="del mod">
          <ac:chgData name="Sidney Andrews (SeeSharpRun.NET)" userId="bf6b72ff-c0a4-4541-889d-4072e9e5979f" providerId="ADAL" clId="{5D348FAF-F09E-442E-9E18-E1F234E8B099}" dt="2021-06-22T22:37:07.167" v="2822" actId="478"/>
          <ac:spMkLst>
            <pc:docMk/>
            <pc:sldMk cId="3245211754" sldId="2076137723"/>
            <ac:spMk id="32" creationId="{95998B79-EDE3-4B37-9D61-4185E3D9A17C}"/>
          </ac:spMkLst>
        </pc:spChg>
        <pc:spChg chg="mod">
          <ac:chgData name="Sidney Andrews (SeeSharpRun.NET)" userId="bf6b72ff-c0a4-4541-889d-4072e9e5979f" providerId="ADAL" clId="{5D348FAF-F09E-442E-9E18-E1F234E8B099}" dt="2021-06-22T22:37:04.514" v="2821"/>
          <ac:spMkLst>
            <pc:docMk/>
            <pc:sldMk cId="3245211754" sldId="2076137723"/>
            <ac:spMk id="33" creationId="{014D7E4E-0A73-491A-B585-9663FA1EDDF7}"/>
          </ac:spMkLst>
        </pc:spChg>
        <pc:spChg chg="mod">
          <ac:chgData name="Sidney Andrews (SeeSharpRun.NET)" userId="bf6b72ff-c0a4-4541-889d-4072e9e5979f" providerId="ADAL" clId="{5D348FAF-F09E-442E-9E18-E1F234E8B099}" dt="2021-06-22T22:37:04.514" v="2821"/>
          <ac:spMkLst>
            <pc:docMk/>
            <pc:sldMk cId="3245211754" sldId="2076137723"/>
            <ac:spMk id="34" creationId="{4A0862E3-6567-4A68-A8B0-0A380FB6BA23}"/>
          </ac:spMkLst>
        </pc:spChg>
        <pc:spChg chg="mod">
          <ac:chgData name="Sidney Andrews (SeeSharpRun.NET)" userId="bf6b72ff-c0a4-4541-889d-4072e9e5979f" providerId="ADAL" clId="{5D348FAF-F09E-442E-9E18-E1F234E8B099}" dt="2021-06-22T22:37:04.514" v="2821"/>
          <ac:spMkLst>
            <pc:docMk/>
            <pc:sldMk cId="3245211754" sldId="2076137723"/>
            <ac:spMk id="36" creationId="{F8A74492-53F6-4582-A3AA-4B4AB40A0086}"/>
          </ac:spMkLst>
        </pc:spChg>
        <pc:spChg chg="mod">
          <ac:chgData name="Sidney Andrews (SeeSharpRun.NET)" userId="bf6b72ff-c0a4-4541-889d-4072e9e5979f" providerId="ADAL" clId="{5D348FAF-F09E-442E-9E18-E1F234E8B099}" dt="2021-06-22T22:37:04.514" v="2821"/>
          <ac:spMkLst>
            <pc:docMk/>
            <pc:sldMk cId="3245211754" sldId="2076137723"/>
            <ac:spMk id="37" creationId="{B84BA141-1BD0-4507-A188-262968B7A72E}"/>
          </ac:spMkLst>
        </pc:spChg>
        <pc:spChg chg="mod">
          <ac:chgData name="Sidney Andrews (SeeSharpRun.NET)" userId="bf6b72ff-c0a4-4541-889d-4072e9e5979f" providerId="ADAL" clId="{5D348FAF-F09E-442E-9E18-E1F234E8B099}" dt="2021-06-22T22:37:04.514" v="2821"/>
          <ac:spMkLst>
            <pc:docMk/>
            <pc:sldMk cId="3245211754" sldId="2076137723"/>
            <ac:spMk id="39" creationId="{DEEF0729-8CD4-4381-B4CD-0CC008C3B443}"/>
          </ac:spMkLst>
        </pc:spChg>
        <pc:spChg chg="mod">
          <ac:chgData name="Sidney Andrews (SeeSharpRun.NET)" userId="bf6b72ff-c0a4-4541-889d-4072e9e5979f" providerId="ADAL" clId="{5D348FAF-F09E-442E-9E18-E1F234E8B099}" dt="2021-06-22T22:37:04.514" v="2821"/>
          <ac:spMkLst>
            <pc:docMk/>
            <pc:sldMk cId="3245211754" sldId="2076137723"/>
            <ac:spMk id="40" creationId="{0C50E77F-2EEF-4214-9470-1137321D3D8C}"/>
          </ac:spMkLst>
        </pc:spChg>
        <pc:spChg chg="mod">
          <ac:chgData name="Sidney Andrews (SeeSharpRun.NET)" userId="bf6b72ff-c0a4-4541-889d-4072e9e5979f" providerId="ADAL" clId="{5D348FAF-F09E-442E-9E18-E1F234E8B099}" dt="2021-06-22T22:37:04.514" v="2821"/>
          <ac:spMkLst>
            <pc:docMk/>
            <pc:sldMk cId="3245211754" sldId="2076137723"/>
            <ac:spMk id="42" creationId="{421BE457-AA5C-4F09-A3C7-98A707BC8490}"/>
          </ac:spMkLst>
        </pc:spChg>
        <pc:spChg chg="mod">
          <ac:chgData name="Sidney Andrews (SeeSharpRun.NET)" userId="bf6b72ff-c0a4-4541-889d-4072e9e5979f" providerId="ADAL" clId="{5D348FAF-F09E-442E-9E18-E1F234E8B099}" dt="2021-06-22T22:37:04.514" v="2821"/>
          <ac:spMkLst>
            <pc:docMk/>
            <pc:sldMk cId="3245211754" sldId="2076137723"/>
            <ac:spMk id="43" creationId="{531DAFF9-8BFA-4986-A409-0096A867CF97}"/>
          </ac:spMkLst>
        </pc:spChg>
        <pc:spChg chg="mod">
          <ac:chgData name="Sidney Andrews (SeeSharpRun.NET)" userId="bf6b72ff-c0a4-4541-889d-4072e9e5979f" providerId="ADAL" clId="{5D348FAF-F09E-442E-9E18-E1F234E8B099}" dt="2021-06-22T22:37:04.514" v="2821"/>
          <ac:spMkLst>
            <pc:docMk/>
            <pc:sldMk cId="3245211754" sldId="2076137723"/>
            <ac:spMk id="45" creationId="{1A4E571F-F8C4-4F61-A0C1-91E8C2948E20}"/>
          </ac:spMkLst>
        </pc:spChg>
        <pc:spChg chg="mod">
          <ac:chgData name="Sidney Andrews (SeeSharpRun.NET)" userId="bf6b72ff-c0a4-4541-889d-4072e9e5979f" providerId="ADAL" clId="{5D348FAF-F09E-442E-9E18-E1F234E8B099}" dt="2021-06-22T22:37:04.514" v="2821"/>
          <ac:spMkLst>
            <pc:docMk/>
            <pc:sldMk cId="3245211754" sldId="2076137723"/>
            <ac:spMk id="46" creationId="{77363984-3FB1-4FB9-9F06-AEAB678483D7}"/>
          </ac:spMkLst>
        </pc:spChg>
        <pc:spChg chg="mod">
          <ac:chgData name="Sidney Andrews (SeeSharpRun.NET)" userId="bf6b72ff-c0a4-4541-889d-4072e9e5979f" providerId="ADAL" clId="{5D348FAF-F09E-442E-9E18-E1F234E8B099}" dt="2021-06-22T22:37:04.514" v="2821"/>
          <ac:spMkLst>
            <pc:docMk/>
            <pc:sldMk cId="3245211754" sldId="2076137723"/>
            <ac:spMk id="48" creationId="{63B4481B-5ACF-4656-B07D-12915FE960E8}"/>
          </ac:spMkLst>
        </pc:spChg>
        <pc:spChg chg="mod">
          <ac:chgData name="Sidney Andrews (SeeSharpRun.NET)" userId="bf6b72ff-c0a4-4541-889d-4072e9e5979f" providerId="ADAL" clId="{5D348FAF-F09E-442E-9E18-E1F234E8B099}" dt="2021-06-22T22:37:04.514" v="2821"/>
          <ac:spMkLst>
            <pc:docMk/>
            <pc:sldMk cId="3245211754" sldId="2076137723"/>
            <ac:spMk id="49" creationId="{8FC73219-41E9-49EC-9958-2D7B0802169D}"/>
          </ac:spMkLst>
        </pc:spChg>
        <pc:spChg chg="mod">
          <ac:chgData name="Sidney Andrews (SeeSharpRun.NET)" userId="bf6b72ff-c0a4-4541-889d-4072e9e5979f" providerId="ADAL" clId="{5D348FAF-F09E-442E-9E18-E1F234E8B099}" dt="2021-06-22T22:37:04.514" v="2821"/>
          <ac:spMkLst>
            <pc:docMk/>
            <pc:sldMk cId="3245211754" sldId="2076137723"/>
            <ac:spMk id="51" creationId="{C519A7DB-E9DA-47A6-9D65-EBA48D9F8C83}"/>
          </ac:spMkLst>
        </pc:spChg>
        <pc:spChg chg="mod">
          <ac:chgData name="Sidney Andrews (SeeSharpRun.NET)" userId="bf6b72ff-c0a4-4541-889d-4072e9e5979f" providerId="ADAL" clId="{5D348FAF-F09E-442E-9E18-E1F234E8B099}" dt="2021-06-22T22:37:04.514" v="2821"/>
          <ac:spMkLst>
            <pc:docMk/>
            <pc:sldMk cId="3245211754" sldId="2076137723"/>
            <ac:spMk id="52" creationId="{F36480BD-CEA3-4A4C-9D06-F7791347D164}"/>
          </ac:spMkLst>
        </pc:spChg>
        <pc:spChg chg="mod">
          <ac:chgData name="Sidney Andrews (SeeSharpRun.NET)" userId="bf6b72ff-c0a4-4541-889d-4072e9e5979f" providerId="ADAL" clId="{5D348FAF-F09E-442E-9E18-E1F234E8B099}" dt="2021-06-22T22:35:27.735" v="2820" actId="255"/>
          <ac:spMkLst>
            <pc:docMk/>
            <pc:sldMk cId="3245211754" sldId="2076137723"/>
            <ac:spMk id="53" creationId="{C614D430-92A3-D644-BA19-CA0530657ABC}"/>
          </ac:spMkLst>
        </pc:spChg>
        <pc:spChg chg="mod">
          <ac:chgData name="Sidney Andrews (SeeSharpRun.NET)" userId="bf6b72ff-c0a4-4541-889d-4072e9e5979f" providerId="ADAL" clId="{5D348FAF-F09E-442E-9E18-E1F234E8B099}" dt="2021-06-22T22:37:04.514" v="2821"/>
          <ac:spMkLst>
            <pc:docMk/>
            <pc:sldMk cId="3245211754" sldId="2076137723"/>
            <ac:spMk id="56" creationId="{24C812D0-57EA-4A2C-8A3C-EF1DB932451E}"/>
          </ac:spMkLst>
        </pc:spChg>
        <pc:spChg chg="mod">
          <ac:chgData name="Sidney Andrews (SeeSharpRun.NET)" userId="bf6b72ff-c0a4-4541-889d-4072e9e5979f" providerId="ADAL" clId="{5D348FAF-F09E-442E-9E18-E1F234E8B099}" dt="2021-06-22T22:37:04.514" v="2821"/>
          <ac:spMkLst>
            <pc:docMk/>
            <pc:sldMk cId="3245211754" sldId="2076137723"/>
            <ac:spMk id="57" creationId="{078D332A-0780-40FE-8DEA-90CCDDA8C62A}"/>
          </ac:spMkLst>
        </pc:spChg>
        <pc:spChg chg="del">
          <ac:chgData name="Sidney Andrews (SeeSharpRun.NET)" userId="bf6b72ff-c0a4-4541-889d-4072e9e5979f" providerId="ADAL" clId="{5D348FAF-F09E-442E-9E18-E1F234E8B099}" dt="2021-06-22T22:33:41.228" v="2750" actId="478"/>
          <ac:spMkLst>
            <pc:docMk/>
            <pc:sldMk cId="3245211754" sldId="2076137723"/>
            <ac:spMk id="58" creationId="{4C0D7366-8EDD-46B9-97D6-984024A82E1B}"/>
          </ac:spMkLst>
        </pc:spChg>
        <pc:spChg chg="mod">
          <ac:chgData name="Sidney Andrews (SeeSharpRun.NET)" userId="bf6b72ff-c0a4-4541-889d-4072e9e5979f" providerId="ADAL" clId="{5D348FAF-F09E-442E-9E18-E1F234E8B099}" dt="2021-06-22T22:37:04.514" v="2821"/>
          <ac:spMkLst>
            <pc:docMk/>
            <pc:sldMk cId="3245211754" sldId="2076137723"/>
            <ac:spMk id="60" creationId="{678AA9B3-898C-4F0C-9BE2-F89D4B6E0740}"/>
          </ac:spMkLst>
        </pc:spChg>
        <pc:spChg chg="mod">
          <ac:chgData name="Sidney Andrews (SeeSharpRun.NET)" userId="bf6b72ff-c0a4-4541-889d-4072e9e5979f" providerId="ADAL" clId="{5D348FAF-F09E-442E-9E18-E1F234E8B099}" dt="2021-06-22T22:37:04.514" v="2821"/>
          <ac:spMkLst>
            <pc:docMk/>
            <pc:sldMk cId="3245211754" sldId="2076137723"/>
            <ac:spMk id="61" creationId="{9EC1475E-5066-46F9-87EF-17D46B6CF93F}"/>
          </ac:spMkLst>
        </pc:spChg>
        <pc:spChg chg="mod">
          <ac:chgData name="Sidney Andrews (SeeSharpRun.NET)" userId="bf6b72ff-c0a4-4541-889d-4072e9e5979f" providerId="ADAL" clId="{5D348FAF-F09E-442E-9E18-E1F234E8B099}" dt="2021-06-22T22:37:04.514" v="2821"/>
          <ac:spMkLst>
            <pc:docMk/>
            <pc:sldMk cId="3245211754" sldId="2076137723"/>
            <ac:spMk id="62" creationId="{14EED78B-C6BF-4889-8868-4D73778EAEF9}"/>
          </ac:spMkLst>
        </pc:spChg>
        <pc:spChg chg="mod">
          <ac:chgData name="Sidney Andrews (SeeSharpRun.NET)" userId="bf6b72ff-c0a4-4541-889d-4072e9e5979f" providerId="ADAL" clId="{5D348FAF-F09E-442E-9E18-E1F234E8B099}" dt="2021-06-22T22:37:04.514" v="2821"/>
          <ac:spMkLst>
            <pc:docMk/>
            <pc:sldMk cId="3245211754" sldId="2076137723"/>
            <ac:spMk id="63" creationId="{10A5D0CF-C9C3-423A-81FF-2B91B278E67E}"/>
          </ac:spMkLst>
        </pc:spChg>
        <pc:spChg chg="del">
          <ac:chgData name="Sidney Andrews (SeeSharpRun.NET)" userId="bf6b72ff-c0a4-4541-889d-4072e9e5979f" providerId="ADAL" clId="{5D348FAF-F09E-442E-9E18-E1F234E8B099}" dt="2021-06-22T22:33:41.228" v="2750" actId="478"/>
          <ac:spMkLst>
            <pc:docMk/>
            <pc:sldMk cId="3245211754" sldId="2076137723"/>
            <ac:spMk id="70" creationId="{2E7BFF17-7A61-4FA9-8C44-4D0B77156EDC}"/>
          </ac:spMkLst>
        </pc:spChg>
        <pc:spChg chg="mod">
          <ac:chgData name="Sidney Andrews (SeeSharpRun.NET)" userId="bf6b72ff-c0a4-4541-889d-4072e9e5979f" providerId="ADAL" clId="{5D348FAF-F09E-442E-9E18-E1F234E8B099}" dt="2021-06-22T22:37:04.514" v="2821"/>
          <ac:spMkLst>
            <pc:docMk/>
            <pc:sldMk cId="3245211754" sldId="2076137723"/>
            <ac:spMk id="71" creationId="{47CBA11D-F1CF-4205-9EB1-A449AF63605D}"/>
          </ac:spMkLst>
        </pc:spChg>
        <pc:spChg chg="add del mod">
          <ac:chgData name="Sidney Andrews (SeeSharpRun.NET)" userId="bf6b72ff-c0a4-4541-889d-4072e9e5979f" providerId="ADAL" clId="{5D348FAF-F09E-442E-9E18-E1F234E8B099}" dt="2021-06-22T22:38:13.432" v="2831"/>
          <ac:spMkLst>
            <pc:docMk/>
            <pc:sldMk cId="3245211754" sldId="2076137723"/>
            <ac:spMk id="74" creationId="{0F132E9C-BAF1-461C-B515-E120F19FDA53}"/>
          </ac:spMkLst>
        </pc:spChg>
        <pc:spChg chg="add del mod">
          <ac:chgData name="Sidney Andrews (SeeSharpRun.NET)" userId="bf6b72ff-c0a4-4541-889d-4072e9e5979f" providerId="ADAL" clId="{5D348FAF-F09E-442E-9E18-E1F234E8B099}" dt="2021-06-22T22:39:09.471" v="2852" actId="478"/>
          <ac:spMkLst>
            <pc:docMk/>
            <pc:sldMk cId="3245211754" sldId="2076137723"/>
            <ac:spMk id="75" creationId="{85048662-6491-4991-B0AD-B3CA42E98166}"/>
          </ac:spMkLst>
        </pc:spChg>
        <pc:spChg chg="mod">
          <ac:chgData name="Sidney Andrews (SeeSharpRun.NET)" userId="bf6b72ff-c0a4-4541-889d-4072e9e5979f" providerId="ADAL" clId="{5D348FAF-F09E-442E-9E18-E1F234E8B099}" dt="2021-06-22T22:38:19.894" v="2832"/>
          <ac:spMkLst>
            <pc:docMk/>
            <pc:sldMk cId="3245211754" sldId="2076137723"/>
            <ac:spMk id="81" creationId="{7FA6834A-9D2B-490B-9F6D-05DE191A3DE3}"/>
          </ac:spMkLst>
        </pc:spChg>
        <pc:spChg chg="mod">
          <ac:chgData name="Sidney Andrews (SeeSharpRun.NET)" userId="bf6b72ff-c0a4-4541-889d-4072e9e5979f" providerId="ADAL" clId="{5D348FAF-F09E-442E-9E18-E1F234E8B099}" dt="2021-06-22T22:38:19.894" v="2832"/>
          <ac:spMkLst>
            <pc:docMk/>
            <pc:sldMk cId="3245211754" sldId="2076137723"/>
            <ac:spMk id="82" creationId="{85EC6F0B-DECF-4B1A-9116-B23551C0E15F}"/>
          </ac:spMkLst>
        </pc:spChg>
        <pc:spChg chg="mod">
          <ac:chgData name="Sidney Andrews (SeeSharpRun.NET)" userId="bf6b72ff-c0a4-4541-889d-4072e9e5979f" providerId="ADAL" clId="{5D348FAF-F09E-442E-9E18-E1F234E8B099}" dt="2021-06-22T22:38:19.894" v="2832"/>
          <ac:spMkLst>
            <pc:docMk/>
            <pc:sldMk cId="3245211754" sldId="2076137723"/>
            <ac:spMk id="83" creationId="{EFA18A31-4525-4D13-BB6D-B336B8226CE5}"/>
          </ac:spMkLst>
        </pc:spChg>
        <pc:spChg chg="mod">
          <ac:chgData name="Sidney Andrews (SeeSharpRun.NET)" userId="bf6b72ff-c0a4-4541-889d-4072e9e5979f" providerId="ADAL" clId="{5D348FAF-F09E-442E-9E18-E1F234E8B099}" dt="2021-06-22T22:38:19.894" v="2832"/>
          <ac:spMkLst>
            <pc:docMk/>
            <pc:sldMk cId="3245211754" sldId="2076137723"/>
            <ac:spMk id="84" creationId="{B9B8A183-FC79-4EBF-97CD-3D4B2B233208}"/>
          </ac:spMkLst>
        </pc:spChg>
        <pc:spChg chg="mod">
          <ac:chgData name="Sidney Andrews (SeeSharpRun.NET)" userId="bf6b72ff-c0a4-4541-889d-4072e9e5979f" providerId="ADAL" clId="{5D348FAF-F09E-442E-9E18-E1F234E8B099}" dt="2021-06-22T22:38:19.894" v="2832"/>
          <ac:spMkLst>
            <pc:docMk/>
            <pc:sldMk cId="3245211754" sldId="2076137723"/>
            <ac:spMk id="85" creationId="{14AA0298-C611-423D-AE41-7DBC5ADD31FA}"/>
          </ac:spMkLst>
        </pc:spChg>
        <pc:spChg chg="mod">
          <ac:chgData name="Sidney Andrews (SeeSharpRun.NET)" userId="bf6b72ff-c0a4-4541-889d-4072e9e5979f" providerId="ADAL" clId="{5D348FAF-F09E-442E-9E18-E1F234E8B099}" dt="2021-06-22T22:38:19.894" v="2832"/>
          <ac:spMkLst>
            <pc:docMk/>
            <pc:sldMk cId="3245211754" sldId="2076137723"/>
            <ac:spMk id="86" creationId="{863045B1-0516-4FA3-93C9-02ABEB45C19B}"/>
          </ac:spMkLst>
        </pc:spChg>
        <pc:spChg chg="mod">
          <ac:chgData name="Sidney Andrews (SeeSharpRun.NET)" userId="bf6b72ff-c0a4-4541-889d-4072e9e5979f" providerId="ADAL" clId="{5D348FAF-F09E-442E-9E18-E1F234E8B099}" dt="2021-06-22T22:38:19.894" v="2832"/>
          <ac:spMkLst>
            <pc:docMk/>
            <pc:sldMk cId="3245211754" sldId="2076137723"/>
            <ac:spMk id="90" creationId="{1A3C49F4-6A45-4603-84C3-202186D809CD}"/>
          </ac:spMkLst>
        </pc:spChg>
        <pc:spChg chg="mod">
          <ac:chgData name="Sidney Andrews (SeeSharpRun.NET)" userId="bf6b72ff-c0a4-4541-889d-4072e9e5979f" providerId="ADAL" clId="{5D348FAF-F09E-442E-9E18-E1F234E8B099}" dt="2021-06-22T22:38:19.894" v="2832"/>
          <ac:spMkLst>
            <pc:docMk/>
            <pc:sldMk cId="3245211754" sldId="2076137723"/>
            <ac:spMk id="91" creationId="{976CB131-B04A-4AC4-AD0A-4020BE3FCE4B}"/>
          </ac:spMkLst>
        </pc:spChg>
        <pc:spChg chg="mod">
          <ac:chgData name="Sidney Andrews (SeeSharpRun.NET)" userId="bf6b72ff-c0a4-4541-889d-4072e9e5979f" providerId="ADAL" clId="{5D348FAF-F09E-442E-9E18-E1F234E8B099}" dt="2021-06-22T22:38:19.894" v="2832"/>
          <ac:spMkLst>
            <pc:docMk/>
            <pc:sldMk cId="3245211754" sldId="2076137723"/>
            <ac:spMk id="93" creationId="{ACD9AE61-47FE-4855-8B1E-81296569067F}"/>
          </ac:spMkLst>
        </pc:spChg>
        <pc:spChg chg="mod">
          <ac:chgData name="Sidney Andrews (SeeSharpRun.NET)" userId="bf6b72ff-c0a4-4541-889d-4072e9e5979f" providerId="ADAL" clId="{5D348FAF-F09E-442E-9E18-E1F234E8B099}" dt="2021-06-22T22:38:19.894" v="2832"/>
          <ac:spMkLst>
            <pc:docMk/>
            <pc:sldMk cId="3245211754" sldId="2076137723"/>
            <ac:spMk id="94" creationId="{FB05ECF3-B305-4530-834C-D7043D406280}"/>
          </ac:spMkLst>
        </pc:spChg>
        <pc:spChg chg="mod">
          <ac:chgData name="Sidney Andrews (SeeSharpRun.NET)" userId="bf6b72ff-c0a4-4541-889d-4072e9e5979f" providerId="ADAL" clId="{5D348FAF-F09E-442E-9E18-E1F234E8B099}" dt="2021-06-22T22:38:19.894" v="2832"/>
          <ac:spMkLst>
            <pc:docMk/>
            <pc:sldMk cId="3245211754" sldId="2076137723"/>
            <ac:spMk id="96" creationId="{5BF2433E-9888-468A-97E9-4BD2DE1FE26C}"/>
          </ac:spMkLst>
        </pc:spChg>
        <pc:spChg chg="mod">
          <ac:chgData name="Sidney Andrews (SeeSharpRun.NET)" userId="bf6b72ff-c0a4-4541-889d-4072e9e5979f" providerId="ADAL" clId="{5D348FAF-F09E-442E-9E18-E1F234E8B099}" dt="2021-06-22T22:38:19.894" v="2832"/>
          <ac:spMkLst>
            <pc:docMk/>
            <pc:sldMk cId="3245211754" sldId="2076137723"/>
            <ac:spMk id="97" creationId="{02CE62B2-389E-42C2-BD3E-A00882FCD368}"/>
          </ac:spMkLst>
        </pc:spChg>
        <pc:spChg chg="mod">
          <ac:chgData name="Sidney Andrews (SeeSharpRun.NET)" userId="bf6b72ff-c0a4-4541-889d-4072e9e5979f" providerId="ADAL" clId="{5D348FAF-F09E-442E-9E18-E1F234E8B099}" dt="2021-06-22T22:38:19.894" v="2832"/>
          <ac:spMkLst>
            <pc:docMk/>
            <pc:sldMk cId="3245211754" sldId="2076137723"/>
            <ac:spMk id="99" creationId="{7E28B23F-3BAD-489E-9708-8D16136E4471}"/>
          </ac:spMkLst>
        </pc:spChg>
        <pc:spChg chg="mod">
          <ac:chgData name="Sidney Andrews (SeeSharpRun.NET)" userId="bf6b72ff-c0a4-4541-889d-4072e9e5979f" providerId="ADAL" clId="{5D348FAF-F09E-442E-9E18-E1F234E8B099}" dt="2021-06-22T22:38:19.894" v="2832"/>
          <ac:spMkLst>
            <pc:docMk/>
            <pc:sldMk cId="3245211754" sldId="2076137723"/>
            <ac:spMk id="100" creationId="{6E24586E-7CEA-40B3-8926-4431C0F68A78}"/>
          </ac:spMkLst>
        </pc:spChg>
        <pc:spChg chg="mod">
          <ac:chgData name="Sidney Andrews (SeeSharpRun.NET)" userId="bf6b72ff-c0a4-4541-889d-4072e9e5979f" providerId="ADAL" clId="{5D348FAF-F09E-442E-9E18-E1F234E8B099}" dt="2021-06-22T22:38:19.894" v="2832"/>
          <ac:spMkLst>
            <pc:docMk/>
            <pc:sldMk cId="3245211754" sldId="2076137723"/>
            <ac:spMk id="101" creationId="{09B86A8F-3E37-4CA7-8D7B-BDE7D00F0C60}"/>
          </ac:spMkLst>
        </pc:spChg>
        <pc:spChg chg="add mod">
          <ac:chgData name="Sidney Andrews (SeeSharpRun.NET)" userId="bf6b72ff-c0a4-4541-889d-4072e9e5979f" providerId="ADAL" clId="{5D348FAF-F09E-442E-9E18-E1F234E8B099}" dt="2021-06-22T22:40:14.569" v="2876" actId="12789"/>
          <ac:spMkLst>
            <pc:docMk/>
            <pc:sldMk cId="3245211754" sldId="2076137723"/>
            <ac:spMk id="102" creationId="{0E0ED945-E392-442A-AC8A-B8BA8D5249CF}"/>
          </ac:spMkLst>
        </pc:spChg>
        <pc:spChg chg="mod">
          <ac:chgData name="Sidney Andrews (SeeSharpRun.NET)" userId="bf6b72ff-c0a4-4541-889d-4072e9e5979f" providerId="ADAL" clId="{5D348FAF-F09E-442E-9E18-E1F234E8B099}" dt="2021-06-22T22:40:20.564" v="2879"/>
          <ac:spMkLst>
            <pc:docMk/>
            <pc:sldMk cId="3245211754" sldId="2076137723"/>
            <ac:spMk id="105" creationId="{55AD8B53-27AF-4B97-B6CC-B70B57325634}"/>
          </ac:spMkLst>
        </pc:spChg>
        <pc:spChg chg="mod">
          <ac:chgData name="Sidney Andrews (SeeSharpRun.NET)" userId="bf6b72ff-c0a4-4541-889d-4072e9e5979f" providerId="ADAL" clId="{5D348FAF-F09E-442E-9E18-E1F234E8B099}" dt="2021-06-22T22:40:20.564" v="2879"/>
          <ac:spMkLst>
            <pc:docMk/>
            <pc:sldMk cId="3245211754" sldId="2076137723"/>
            <ac:spMk id="109" creationId="{68414EFB-2DDE-4095-99C9-9BE71F3EF0DE}"/>
          </ac:spMkLst>
        </pc:spChg>
        <pc:spChg chg="mod">
          <ac:chgData name="Sidney Andrews (SeeSharpRun.NET)" userId="bf6b72ff-c0a4-4541-889d-4072e9e5979f" providerId="ADAL" clId="{5D348FAF-F09E-442E-9E18-E1F234E8B099}" dt="2021-06-22T22:40:20.564" v="2879"/>
          <ac:spMkLst>
            <pc:docMk/>
            <pc:sldMk cId="3245211754" sldId="2076137723"/>
            <ac:spMk id="110" creationId="{C763F5C4-2CF8-4749-8159-85EE6B52BD4B}"/>
          </ac:spMkLst>
        </pc:spChg>
        <pc:spChg chg="mod">
          <ac:chgData name="Sidney Andrews (SeeSharpRun.NET)" userId="bf6b72ff-c0a4-4541-889d-4072e9e5979f" providerId="ADAL" clId="{5D348FAF-F09E-442E-9E18-E1F234E8B099}" dt="2021-06-22T22:45:06.137" v="2981" actId="20577"/>
          <ac:spMkLst>
            <pc:docMk/>
            <pc:sldMk cId="3245211754" sldId="2076137723"/>
            <ac:spMk id="111" creationId="{4C13B647-171E-4058-98BA-7C4A59F37C8A}"/>
          </ac:spMkLst>
        </pc:spChg>
        <pc:spChg chg="mod">
          <ac:chgData name="Sidney Andrews (SeeSharpRun.NET)" userId="bf6b72ff-c0a4-4541-889d-4072e9e5979f" providerId="ADAL" clId="{5D348FAF-F09E-442E-9E18-E1F234E8B099}" dt="2021-06-22T22:40:20.564" v="2879"/>
          <ac:spMkLst>
            <pc:docMk/>
            <pc:sldMk cId="3245211754" sldId="2076137723"/>
            <ac:spMk id="114" creationId="{2E8D6BA1-F631-43E8-97FA-7757FF698EDE}"/>
          </ac:spMkLst>
        </pc:spChg>
        <pc:spChg chg="mod">
          <ac:chgData name="Sidney Andrews (SeeSharpRun.NET)" userId="bf6b72ff-c0a4-4541-889d-4072e9e5979f" providerId="ADAL" clId="{5D348FAF-F09E-442E-9E18-E1F234E8B099}" dt="2021-06-22T22:40:20.564" v="2879"/>
          <ac:spMkLst>
            <pc:docMk/>
            <pc:sldMk cId="3245211754" sldId="2076137723"/>
            <ac:spMk id="115" creationId="{A8E0ACC4-7EA5-45BA-A238-1D57816ADB4B}"/>
          </ac:spMkLst>
        </pc:spChg>
        <pc:spChg chg="mod">
          <ac:chgData name="Sidney Andrews (SeeSharpRun.NET)" userId="bf6b72ff-c0a4-4541-889d-4072e9e5979f" providerId="ADAL" clId="{5D348FAF-F09E-442E-9E18-E1F234E8B099}" dt="2021-06-22T22:40:20.564" v="2879"/>
          <ac:spMkLst>
            <pc:docMk/>
            <pc:sldMk cId="3245211754" sldId="2076137723"/>
            <ac:spMk id="117" creationId="{83980C61-90E2-417A-BF32-69D67846AFE3}"/>
          </ac:spMkLst>
        </pc:spChg>
        <pc:spChg chg="mod">
          <ac:chgData name="Sidney Andrews (SeeSharpRun.NET)" userId="bf6b72ff-c0a4-4541-889d-4072e9e5979f" providerId="ADAL" clId="{5D348FAF-F09E-442E-9E18-E1F234E8B099}" dt="2021-06-22T22:40:20.564" v="2879"/>
          <ac:spMkLst>
            <pc:docMk/>
            <pc:sldMk cId="3245211754" sldId="2076137723"/>
            <ac:spMk id="118" creationId="{A2E55A11-6947-47E5-B128-50F4DD3E4566}"/>
          </ac:spMkLst>
        </pc:spChg>
        <pc:spChg chg="mod">
          <ac:chgData name="Sidney Andrews (SeeSharpRun.NET)" userId="bf6b72ff-c0a4-4541-889d-4072e9e5979f" providerId="ADAL" clId="{5D348FAF-F09E-442E-9E18-E1F234E8B099}" dt="2021-06-22T22:40:20.564" v="2879"/>
          <ac:spMkLst>
            <pc:docMk/>
            <pc:sldMk cId="3245211754" sldId="2076137723"/>
            <ac:spMk id="120" creationId="{B840D93F-E1F1-4EF9-AC19-5A48155C6370}"/>
          </ac:spMkLst>
        </pc:spChg>
        <pc:spChg chg="mod">
          <ac:chgData name="Sidney Andrews (SeeSharpRun.NET)" userId="bf6b72ff-c0a4-4541-889d-4072e9e5979f" providerId="ADAL" clId="{5D348FAF-F09E-442E-9E18-E1F234E8B099}" dt="2021-06-22T22:40:20.564" v="2879"/>
          <ac:spMkLst>
            <pc:docMk/>
            <pc:sldMk cId="3245211754" sldId="2076137723"/>
            <ac:spMk id="121" creationId="{B358B914-47B5-4949-BC7C-7F934F25036A}"/>
          </ac:spMkLst>
        </pc:spChg>
        <pc:spChg chg="mod">
          <ac:chgData name="Sidney Andrews (SeeSharpRun.NET)" userId="bf6b72ff-c0a4-4541-889d-4072e9e5979f" providerId="ADAL" clId="{5D348FAF-F09E-442E-9E18-E1F234E8B099}" dt="2021-06-22T22:45:00.030" v="2972"/>
          <ac:spMkLst>
            <pc:docMk/>
            <pc:sldMk cId="3245211754" sldId="2076137723"/>
            <ac:spMk id="122" creationId="{8095CD92-2641-48DE-B8E3-C2DE6FEC315F}"/>
          </ac:spMkLst>
        </pc:spChg>
        <pc:grpChg chg="add mod">
          <ac:chgData name="Sidney Andrews (SeeSharpRun.NET)" userId="bf6b72ff-c0a4-4541-889d-4072e9e5979f" providerId="ADAL" clId="{5D348FAF-F09E-442E-9E18-E1F234E8B099}" dt="2021-06-22T22:39:23.911" v="2857" actId="12788"/>
          <ac:grpSpMkLst>
            <pc:docMk/>
            <pc:sldMk cId="3245211754" sldId="2076137723"/>
            <ac:grpSpMk id="9" creationId="{BFFC3BBA-B62D-497B-9031-C1199AAF911F}"/>
          </ac:grpSpMkLst>
        </pc:grpChg>
        <pc:grpChg chg="add mod">
          <ac:chgData name="Sidney Andrews (SeeSharpRun.NET)" userId="bf6b72ff-c0a4-4541-889d-4072e9e5979f" providerId="ADAL" clId="{5D348FAF-F09E-442E-9E18-E1F234E8B099}" dt="2021-06-22T22:40:14.569" v="2876" actId="12789"/>
          <ac:grpSpMkLst>
            <pc:docMk/>
            <pc:sldMk cId="3245211754" sldId="2076137723"/>
            <ac:grpSpMk id="10" creationId="{37E590BF-66B3-44EE-866F-9B3DD8A2DE63}"/>
          </ac:grpSpMkLst>
        </pc:grpChg>
        <pc:grpChg chg="add mod topLvl">
          <ac:chgData name="Sidney Andrews (SeeSharpRun.NET)" userId="bf6b72ff-c0a4-4541-889d-4072e9e5979f" providerId="ADAL" clId="{5D348FAF-F09E-442E-9E18-E1F234E8B099}" dt="2021-06-22T22:44:26.443" v="2963" actId="165"/>
          <ac:grpSpMkLst>
            <pc:docMk/>
            <pc:sldMk cId="3245211754" sldId="2076137723"/>
            <ac:grpSpMk id="11" creationId="{9BF8A3E9-1948-4FBD-B3E2-2205098A1267}"/>
          </ac:grpSpMkLst>
        </pc:grpChg>
        <pc:grpChg chg="add del mod topLvl">
          <ac:chgData name="Sidney Andrews (SeeSharpRun.NET)" userId="bf6b72ff-c0a4-4541-889d-4072e9e5979f" providerId="ADAL" clId="{5D348FAF-F09E-442E-9E18-E1F234E8B099}" dt="2021-06-22T22:40:53.121" v="2889" actId="165"/>
          <ac:grpSpMkLst>
            <pc:docMk/>
            <pc:sldMk cId="3245211754" sldId="2076137723"/>
            <ac:grpSpMk id="12" creationId="{872F0AE6-EAAB-4387-8155-6D56B1029AEA}"/>
          </ac:grpSpMkLst>
        </pc:grpChg>
        <pc:grpChg chg="add del mod topLvl">
          <ac:chgData name="Sidney Andrews (SeeSharpRun.NET)" userId="bf6b72ff-c0a4-4541-889d-4072e9e5979f" providerId="ADAL" clId="{5D348FAF-F09E-442E-9E18-E1F234E8B099}" dt="2021-06-22T22:40:53.121" v="2889" actId="165"/>
          <ac:grpSpMkLst>
            <pc:docMk/>
            <pc:sldMk cId="3245211754" sldId="2076137723"/>
            <ac:grpSpMk id="13" creationId="{B2D15B8F-3CAB-4CC0-BA8B-8D2513029D53}"/>
          </ac:grpSpMkLst>
        </pc:grpChg>
        <pc:grpChg chg="add del mod">
          <ac:chgData name="Sidney Andrews (SeeSharpRun.NET)" userId="bf6b72ff-c0a4-4541-889d-4072e9e5979f" providerId="ADAL" clId="{5D348FAF-F09E-442E-9E18-E1F234E8B099}" dt="2021-06-22T22:40:51.672" v="2888" actId="165"/>
          <ac:grpSpMkLst>
            <pc:docMk/>
            <pc:sldMk cId="3245211754" sldId="2076137723"/>
            <ac:grpSpMk id="14" creationId="{5B7B62C7-F818-4ABF-A8B8-AAB5A8D6E8A9}"/>
          </ac:grpSpMkLst>
        </pc:grpChg>
        <pc:grpChg chg="add del">
          <ac:chgData name="Sidney Andrews (SeeSharpRun.NET)" userId="bf6b72ff-c0a4-4541-889d-4072e9e5979f" providerId="ADAL" clId="{5D348FAF-F09E-442E-9E18-E1F234E8B099}" dt="2021-06-22T22:44:26.443" v="2963" actId="165"/>
          <ac:grpSpMkLst>
            <pc:docMk/>
            <pc:sldMk cId="3245211754" sldId="2076137723"/>
            <ac:grpSpMk id="22" creationId="{E3C9E582-B211-4FF2-9573-E202F7888254}"/>
          </ac:grpSpMkLst>
        </pc:grpChg>
        <pc:grpChg chg="add del mod">
          <ac:chgData name="Sidney Andrews (SeeSharpRun.NET)" userId="bf6b72ff-c0a4-4541-889d-4072e9e5979f" providerId="ADAL" clId="{5D348FAF-F09E-442E-9E18-E1F234E8B099}" dt="2021-06-22T22:37:11.266" v="2823" actId="165"/>
          <ac:grpSpMkLst>
            <pc:docMk/>
            <pc:sldMk cId="3245211754" sldId="2076137723"/>
            <ac:grpSpMk id="26" creationId="{47964DAE-47C0-4246-B8F5-EC0AC832A837}"/>
          </ac:grpSpMkLst>
        </pc:grpChg>
        <pc:grpChg chg="del mod topLvl">
          <ac:chgData name="Sidney Andrews (SeeSharpRun.NET)" userId="bf6b72ff-c0a4-4541-889d-4072e9e5979f" providerId="ADAL" clId="{5D348FAF-F09E-442E-9E18-E1F234E8B099}" dt="2021-06-22T22:41:14.092" v="2893" actId="165"/>
          <ac:grpSpMkLst>
            <pc:docMk/>
            <pc:sldMk cId="3245211754" sldId="2076137723"/>
            <ac:grpSpMk id="30" creationId="{254977BC-3CB4-4C46-9A31-2B760B450369}"/>
          </ac:grpSpMkLst>
        </pc:grpChg>
        <pc:grpChg chg="del mod topLvl">
          <ac:chgData name="Sidney Andrews (SeeSharpRun.NET)" userId="bf6b72ff-c0a4-4541-889d-4072e9e5979f" providerId="ADAL" clId="{5D348FAF-F09E-442E-9E18-E1F234E8B099}" dt="2021-06-22T22:37:13.963" v="2824" actId="478"/>
          <ac:grpSpMkLst>
            <pc:docMk/>
            <pc:sldMk cId="3245211754" sldId="2076137723"/>
            <ac:grpSpMk id="31" creationId="{609F2182-309C-4EF9-9B97-E6D6D0BB7F6A}"/>
          </ac:grpSpMkLst>
        </pc:grpChg>
        <pc:grpChg chg="mod">
          <ac:chgData name="Sidney Andrews (SeeSharpRun.NET)" userId="bf6b72ff-c0a4-4541-889d-4072e9e5979f" providerId="ADAL" clId="{5D348FAF-F09E-442E-9E18-E1F234E8B099}" dt="2021-06-22T22:37:04.514" v="2821"/>
          <ac:grpSpMkLst>
            <pc:docMk/>
            <pc:sldMk cId="3245211754" sldId="2076137723"/>
            <ac:grpSpMk id="55" creationId="{07001B5F-632D-4620-B5AE-6DCD70C38C78}"/>
          </ac:grpSpMkLst>
        </pc:grpChg>
        <pc:grpChg chg="del">
          <ac:chgData name="Sidney Andrews (SeeSharpRun.NET)" userId="bf6b72ff-c0a4-4541-889d-4072e9e5979f" providerId="ADAL" clId="{5D348FAF-F09E-442E-9E18-E1F234E8B099}" dt="2021-06-22T22:33:41.228" v="2750" actId="478"/>
          <ac:grpSpMkLst>
            <pc:docMk/>
            <pc:sldMk cId="3245211754" sldId="2076137723"/>
            <ac:grpSpMk id="64" creationId="{CD65C176-7181-4D73-B3DB-F708499A1A13}"/>
          </ac:grpSpMkLst>
        </pc:grpChg>
        <pc:grpChg chg="del">
          <ac:chgData name="Sidney Andrews (SeeSharpRun.NET)" userId="bf6b72ff-c0a4-4541-889d-4072e9e5979f" providerId="ADAL" clId="{5D348FAF-F09E-442E-9E18-E1F234E8B099}" dt="2021-06-22T22:33:41.228" v="2750" actId="478"/>
          <ac:grpSpMkLst>
            <pc:docMk/>
            <pc:sldMk cId="3245211754" sldId="2076137723"/>
            <ac:grpSpMk id="67" creationId="{6A9D4664-1DF1-4529-8E65-9EB3B8A9D8FA}"/>
          </ac:grpSpMkLst>
        </pc:grpChg>
        <pc:grpChg chg="add del mod ord">
          <ac:chgData name="Sidney Andrews (SeeSharpRun.NET)" userId="bf6b72ff-c0a4-4541-889d-4072e9e5979f" providerId="ADAL" clId="{5D348FAF-F09E-442E-9E18-E1F234E8B099}" dt="2021-06-22T22:38:32.129" v="2834" actId="165"/>
          <ac:grpSpMkLst>
            <pc:docMk/>
            <pc:sldMk cId="3245211754" sldId="2076137723"/>
            <ac:grpSpMk id="76" creationId="{71F12CCA-7F03-4765-81B4-781BB059C7B1}"/>
          </ac:grpSpMkLst>
        </pc:grpChg>
        <pc:grpChg chg="mod topLvl">
          <ac:chgData name="Sidney Andrews (SeeSharpRun.NET)" userId="bf6b72ff-c0a4-4541-889d-4072e9e5979f" providerId="ADAL" clId="{5D348FAF-F09E-442E-9E18-E1F234E8B099}" dt="2021-06-22T22:39:26.131" v="2858" actId="465"/>
          <ac:grpSpMkLst>
            <pc:docMk/>
            <pc:sldMk cId="3245211754" sldId="2076137723"/>
            <ac:grpSpMk id="77" creationId="{DBE1E70F-7659-4985-86E5-3568DBAA63DB}"/>
          </ac:grpSpMkLst>
        </pc:grpChg>
        <pc:grpChg chg="del mod topLvl">
          <ac:chgData name="Sidney Andrews (SeeSharpRun.NET)" userId="bf6b72ff-c0a4-4541-889d-4072e9e5979f" providerId="ADAL" clId="{5D348FAF-F09E-442E-9E18-E1F234E8B099}" dt="2021-06-22T22:38:37.254" v="2836" actId="165"/>
          <ac:grpSpMkLst>
            <pc:docMk/>
            <pc:sldMk cId="3245211754" sldId="2076137723"/>
            <ac:grpSpMk id="78" creationId="{5A79A988-B208-489E-ADB1-1FD2DFC2261D}"/>
          </ac:grpSpMkLst>
        </pc:grpChg>
        <pc:grpChg chg="mod topLvl">
          <ac:chgData name="Sidney Andrews (SeeSharpRun.NET)" userId="bf6b72ff-c0a4-4541-889d-4072e9e5979f" providerId="ADAL" clId="{5D348FAF-F09E-442E-9E18-E1F234E8B099}" dt="2021-06-22T22:39:23.911" v="2857" actId="12788"/>
          <ac:grpSpMkLst>
            <pc:docMk/>
            <pc:sldMk cId="3245211754" sldId="2076137723"/>
            <ac:grpSpMk id="79" creationId="{CEFEEC61-E77A-4210-B9AF-AADAA37009E7}"/>
          </ac:grpSpMkLst>
        </pc:grpChg>
        <pc:grpChg chg="add del mod topLvl">
          <ac:chgData name="Sidney Andrews (SeeSharpRun.NET)" userId="bf6b72ff-c0a4-4541-889d-4072e9e5979f" providerId="ADAL" clId="{5D348FAF-F09E-442E-9E18-E1F234E8B099}" dt="2021-06-22T22:39:10.201" v="2853" actId="478"/>
          <ac:grpSpMkLst>
            <pc:docMk/>
            <pc:sldMk cId="3245211754" sldId="2076137723"/>
            <ac:grpSpMk id="80" creationId="{15AB0B82-A97B-4BCA-ADE4-B6EDFBFD645A}"/>
          </ac:grpSpMkLst>
        </pc:grpChg>
        <pc:grpChg chg="add del mod topLvl">
          <ac:chgData name="Sidney Andrews (SeeSharpRun.NET)" userId="bf6b72ff-c0a4-4541-889d-4072e9e5979f" providerId="ADAL" clId="{5D348FAF-F09E-442E-9E18-E1F234E8B099}" dt="2021-06-22T22:39:02.936" v="2848" actId="478"/>
          <ac:grpSpMkLst>
            <pc:docMk/>
            <pc:sldMk cId="3245211754" sldId="2076137723"/>
            <ac:grpSpMk id="87" creationId="{CD99C070-FE1C-46A7-A36A-58A5FC9F5BCA}"/>
          </ac:grpSpMkLst>
        </pc:grpChg>
        <pc:grpChg chg="add del mod topLvl">
          <ac:chgData name="Sidney Andrews (SeeSharpRun.NET)" userId="bf6b72ff-c0a4-4541-889d-4072e9e5979f" providerId="ADAL" clId="{5D348FAF-F09E-442E-9E18-E1F234E8B099}" dt="2021-06-22T22:39:04.571" v="2849" actId="478"/>
          <ac:grpSpMkLst>
            <pc:docMk/>
            <pc:sldMk cId="3245211754" sldId="2076137723"/>
            <ac:grpSpMk id="88" creationId="{7EF974E9-99E4-4B64-9CA6-EC7A9838738B}"/>
          </ac:grpSpMkLst>
        </pc:grpChg>
        <pc:grpChg chg="mod topLvl">
          <ac:chgData name="Sidney Andrews (SeeSharpRun.NET)" userId="bf6b72ff-c0a4-4541-889d-4072e9e5979f" providerId="ADAL" clId="{5D348FAF-F09E-442E-9E18-E1F234E8B099}" dt="2021-06-22T22:39:02.405" v="2847" actId="1076"/>
          <ac:grpSpMkLst>
            <pc:docMk/>
            <pc:sldMk cId="3245211754" sldId="2076137723"/>
            <ac:grpSpMk id="89" creationId="{5C523902-AE1B-4E82-A552-BB4F331178A7}"/>
          </ac:grpSpMkLst>
        </pc:grpChg>
        <pc:grpChg chg="add mod topLvl">
          <ac:chgData name="Sidney Andrews (SeeSharpRun.NET)" userId="bf6b72ff-c0a4-4541-889d-4072e9e5979f" providerId="ADAL" clId="{5D348FAF-F09E-442E-9E18-E1F234E8B099}" dt="2021-06-22T22:44:26.443" v="2963" actId="165"/>
          <ac:grpSpMkLst>
            <pc:docMk/>
            <pc:sldMk cId="3245211754" sldId="2076137723"/>
            <ac:grpSpMk id="103" creationId="{DC754BE3-6A65-4AA1-B079-DB6F9C2546EA}"/>
          </ac:grpSpMkLst>
        </pc:grpChg>
        <pc:grpChg chg="mod">
          <ac:chgData name="Sidney Andrews (SeeSharpRun.NET)" userId="bf6b72ff-c0a4-4541-889d-4072e9e5979f" providerId="ADAL" clId="{5D348FAF-F09E-442E-9E18-E1F234E8B099}" dt="2021-06-22T22:40:20.564" v="2879"/>
          <ac:grpSpMkLst>
            <pc:docMk/>
            <pc:sldMk cId="3245211754" sldId="2076137723"/>
            <ac:grpSpMk id="104" creationId="{EF8604EF-D8FD-43DC-B6B5-4E3E51394A37}"/>
          </ac:grpSpMkLst>
        </pc:grpChg>
        <pc:grpChg chg="mod">
          <ac:chgData name="Sidney Andrews (SeeSharpRun.NET)" userId="bf6b72ff-c0a4-4541-889d-4072e9e5979f" providerId="ADAL" clId="{5D348FAF-F09E-442E-9E18-E1F234E8B099}" dt="2021-06-22T22:40:20.564" v="2879"/>
          <ac:grpSpMkLst>
            <pc:docMk/>
            <pc:sldMk cId="3245211754" sldId="2076137723"/>
            <ac:grpSpMk id="106" creationId="{D4D5F9F3-4B26-4FB7-917F-E49752488C71}"/>
          </ac:grpSpMkLst>
        </pc:grpChg>
        <pc:grpChg chg="mod">
          <ac:chgData name="Sidney Andrews (SeeSharpRun.NET)" userId="bf6b72ff-c0a4-4541-889d-4072e9e5979f" providerId="ADAL" clId="{5D348FAF-F09E-442E-9E18-E1F234E8B099}" dt="2021-06-22T22:40:20.564" v="2879"/>
          <ac:grpSpMkLst>
            <pc:docMk/>
            <pc:sldMk cId="3245211754" sldId="2076137723"/>
            <ac:grpSpMk id="107" creationId="{2B19EF0A-CF9B-4E87-9E98-A22B6D16BB0D}"/>
          </ac:grpSpMkLst>
        </pc:grpChg>
        <pc:grpChg chg="mod">
          <ac:chgData name="Sidney Andrews (SeeSharpRun.NET)" userId="bf6b72ff-c0a4-4541-889d-4072e9e5979f" providerId="ADAL" clId="{5D348FAF-F09E-442E-9E18-E1F234E8B099}" dt="2021-06-22T22:40:20.564" v="2879"/>
          <ac:grpSpMkLst>
            <pc:docMk/>
            <pc:sldMk cId="3245211754" sldId="2076137723"/>
            <ac:grpSpMk id="108" creationId="{D134EF50-3234-4CDE-9F05-D24D5C6DE814}"/>
          </ac:grpSpMkLst>
        </pc:grpChg>
        <pc:grpChg chg="mod">
          <ac:chgData name="Sidney Andrews (SeeSharpRun.NET)" userId="bf6b72ff-c0a4-4541-889d-4072e9e5979f" providerId="ADAL" clId="{5D348FAF-F09E-442E-9E18-E1F234E8B099}" dt="2021-06-22T22:40:20.564" v="2879"/>
          <ac:grpSpMkLst>
            <pc:docMk/>
            <pc:sldMk cId="3245211754" sldId="2076137723"/>
            <ac:grpSpMk id="112" creationId="{A3E3779E-61C4-412C-B6F8-17C3913DF574}"/>
          </ac:grpSpMkLst>
        </pc:grpChg>
        <pc:grpChg chg="mod">
          <ac:chgData name="Sidney Andrews (SeeSharpRun.NET)" userId="bf6b72ff-c0a4-4541-889d-4072e9e5979f" providerId="ADAL" clId="{5D348FAF-F09E-442E-9E18-E1F234E8B099}" dt="2021-06-22T22:40:20.564" v="2879"/>
          <ac:grpSpMkLst>
            <pc:docMk/>
            <pc:sldMk cId="3245211754" sldId="2076137723"/>
            <ac:grpSpMk id="113" creationId="{DD4BE14F-8726-40CB-9F89-49C71EAD888E}"/>
          </ac:grpSpMkLst>
        </pc:grpChg>
        <pc:grpChg chg="add del mod">
          <ac:chgData name="Sidney Andrews (SeeSharpRun.NET)" userId="bf6b72ff-c0a4-4541-889d-4072e9e5979f" providerId="ADAL" clId="{5D348FAF-F09E-442E-9E18-E1F234E8B099}" dt="2021-06-22T22:41:00.340" v="2891"/>
          <ac:grpSpMkLst>
            <pc:docMk/>
            <pc:sldMk cId="3245211754" sldId="2076137723"/>
            <ac:grpSpMk id="123" creationId="{A8193913-BD5A-43E1-A059-25BF581833DE}"/>
          </ac:grpSpMkLst>
        </pc:grpChg>
        <pc:grpChg chg="add">
          <ac:chgData name="Sidney Andrews (SeeSharpRun.NET)" userId="bf6b72ff-c0a4-4541-889d-4072e9e5979f" providerId="ADAL" clId="{5D348FAF-F09E-442E-9E18-E1F234E8B099}" dt="2021-06-22T22:45:59.797" v="3001" actId="164"/>
          <ac:grpSpMkLst>
            <pc:docMk/>
            <pc:sldMk cId="3245211754" sldId="2076137723"/>
            <ac:grpSpMk id="128" creationId="{E11B24F3-AA4A-4AE3-AF33-A34F87CA8029}"/>
          </ac:grpSpMkLst>
        </pc:grpChg>
        <pc:grpChg chg="del">
          <ac:chgData name="Sidney Andrews (SeeSharpRun.NET)" userId="bf6b72ff-c0a4-4541-889d-4072e9e5979f" providerId="ADAL" clId="{5D348FAF-F09E-442E-9E18-E1F234E8B099}" dt="2021-06-22T22:33:41.228" v="2750" actId="478"/>
          <ac:grpSpMkLst>
            <pc:docMk/>
            <pc:sldMk cId="3245211754" sldId="2076137723"/>
            <ac:grpSpMk id="152" creationId="{ED1E43DE-C3E9-4D31-841C-F24BC77C4206}"/>
          </ac:grpSpMkLst>
        </pc:grpChg>
        <pc:grpChg chg="del">
          <ac:chgData name="Sidney Andrews (SeeSharpRun.NET)" userId="bf6b72ff-c0a4-4541-889d-4072e9e5979f" providerId="ADAL" clId="{5D348FAF-F09E-442E-9E18-E1F234E8B099}" dt="2021-06-22T22:33:41.228" v="2750" actId="478"/>
          <ac:grpSpMkLst>
            <pc:docMk/>
            <pc:sldMk cId="3245211754" sldId="2076137723"/>
            <ac:grpSpMk id="155" creationId="{124497E4-A25D-4DC6-B2CC-DE73A7DE9B44}"/>
          </ac:grpSpMkLst>
        </pc:grpChg>
        <pc:grpChg chg="del">
          <ac:chgData name="Sidney Andrews (SeeSharpRun.NET)" userId="bf6b72ff-c0a4-4541-889d-4072e9e5979f" providerId="ADAL" clId="{5D348FAF-F09E-442E-9E18-E1F234E8B099}" dt="2021-06-22T22:33:42.355" v="2751" actId="478"/>
          <ac:grpSpMkLst>
            <pc:docMk/>
            <pc:sldMk cId="3245211754" sldId="2076137723"/>
            <ac:grpSpMk id="167" creationId="{709D3C25-B139-4045-A99B-3504033DF02A}"/>
          </ac:grpSpMkLst>
        </pc:grpChg>
        <pc:picChg chg="del">
          <ac:chgData name="Sidney Andrews (SeeSharpRun.NET)" userId="bf6b72ff-c0a4-4541-889d-4072e9e5979f" providerId="ADAL" clId="{5D348FAF-F09E-442E-9E18-E1F234E8B099}" dt="2021-06-22T22:33:45.744" v="2752" actId="478"/>
          <ac:picMkLst>
            <pc:docMk/>
            <pc:sldMk cId="3245211754" sldId="2076137723"/>
            <ac:picMk id="4" creationId="{6B62F946-E405-49F6-A7CB-0398AE2653C6}"/>
          </ac:picMkLst>
        </pc:picChg>
        <pc:picChg chg="del">
          <ac:chgData name="Sidney Andrews (SeeSharpRun.NET)" userId="bf6b72ff-c0a4-4541-889d-4072e9e5979f" providerId="ADAL" clId="{5D348FAF-F09E-442E-9E18-E1F234E8B099}" dt="2021-06-22T22:33:41.228" v="2750" actId="478"/>
          <ac:picMkLst>
            <pc:docMk/>
            <pc:sldMk cId="3245211754" sldId="2076137723"/>
            <ac:picMk id="6" creationId="{B109EF23-CA04-46CF-9D0E-82C2BEB567AE}"/>
          </ac:picMkLst>
        </pc:picChg>
        <pc:picChg chg="mod topLvl">
          <ac:chgData name="Sidney Andrews (SeeSharpRun.NET)" userId="bf6b72ff-c0a4-4541-889d-4072e9e5979f" providerId="ADAL" clId="{5D348FAF-F09E-442E-9E18-E1F234E8B099}" dt="2021-06-22T22:44:26.443" v="2963" actId="165"/>
          <ac:picMkLst>
            <pc:docMk/>
            <pc:sldMk cId="3245211754" sldId="2076137723"/>
            <ac:picMk id="27" creationId="{DD2CDEF1-1CB1-46DF-A788-59A0364479F2}"/>
          </ac:picMkLst>
        </pc:picChg>
        <pc:picChg chg="mod topLvl">
          <ac:chgData name="Sidney Andrews (SeeSharpRun.NET)" userId="bf6b72ff-c0a4-4541-889d-4072e9e5979f" providerId="ADAL" clId="{5D348FAF-F09E-442E-9E18-E1F234E8B099}" dt="2021-06-22T22:44:26.443" v="2963" actId="165"/>
          <ac:picMkLst>
            <pc:docMk/>
            <pc:sldMk cId="3245211754" sldId="2076137723"/>
            <ac:picMk id="29" creationId="{870B94BA-C73A-489C-BEC1-349BFD62F03B}"/>
          </ac:picMkLst>
        </pc:picChg>
        <pc:picChg chg="del">
          <ac:chgData name="Sidney Andrews (SeeSharpRun.NET)" userId="bf6b72ff-c0a4-4541-889d-4072e9e5979f" providerId="ADAL" clId="{5D348FAF-F09E-442E-9E18-E1F234E8B099}" dt="2021-06-22T22:33:41.228" v="2750" actId="478"/>
          <ac:picMkLst>
            <pc:docMk/>
            <pc:sldMk cId="3245211754" sldId="2076137723"/>
            <ac:picMk id="59" creationId="{A5B24819-AA46-4E6C-865B-99779EE3369A}"/>
          </ac:picMkLst>
        </pc:picChg>
        <pc:cxnChg chg="add del mod">
          <ac:chgData name="Sidney Andrews (SeeSharpRun.NET)" userId="bf6b72ff-c0a4-4541-889d-4072e9e5979f" providerId="ADAL" clId="{5D348FAF-F09E-442E-9E18-E1F234E8B099}" dt="2021-06-22T22:37:52.208" v="2829" actId="478"/>
          <ac:cxnSpMkLst>
            <pc:docMk/>
            <pc:sldMk cId="3245211754" sldId="2076137723"/>
            <ac:cxnSpMk id="7" creationId="{171022E1-BCB9-4747-AF59-69C1563C8CA5}"/>
          </ac:cxnSpMkLst>
        </pc:cxnChg>
        <pc:cxnChg chg="add mod topLvl">
          <ac:chgData name="Sidney Andrews (SeeSharpRun.NET)" userId="bf6b72ff-c0a4-4541-889d-4072e9e5979f" providerId="ADAL" clId="{5D348FAF-F09E-442E-9E18-E1F234E8B099}" dt="2021-06-22T22:44:47.603" v="2970" actId="14100"/>
          <ac:cxnSpMkLst>
            <pc:docMk/>
            <pc:sldMk cId="3245211754" sldId="2076137723"/>
            <ac:cxnSpMk id="16" creationId="{BB3528D2-CF0E-4014-838C-291A9C44F371}"/>
          </ac:cxnSpMkLst>
        </pc:cxnChg>
        <pc:cxnChg chg="mod">
          <ac:chgData name="Sidney Andrews (SeeSharpRun.NET)" userId="bf6b72ff-c0a4-4541-889d-4072e9e5979f" providerId="ADAL" clId="{5D348FAF-F09E-442E-9E18-E1F234E8B099}" dt="2021-06-22T22:37:04.514" v="2821"/>
          <ac:cxnSpMkLst>
            <pc:docMk/>
            <pc:sldMk cId="3245211754" sldId="2076137723"/>
            <ac:cxnSpMk id="35" creationId="{CDBED2D8-BC9F-4E99-9C0F-E4029E60A1DB}"/>
          </ac:cxnSpMkLst>
        </pc:cxnChg>
        <pc:cxnChg chg="mod">
          <ac:chgData name="Sidney Andrews (SeeSharpRun.NET)" userId="bf6b72ff-c0a4-4541-889d-4072e9e5979f" providerId="ADAL" clId="{5D348FAF-F09E-442E-9E18-E1F234E8B099}" dt="2021-06-22T22:37:04.514" v="2821"/>
          <ac:cxnSpMkLst>
            <pc:docMk/>
            <pc:sldMk cId="3245211754" sldId="2076137723"/>
            <ac:cxnSpMk id="38" creationId="{EC8B760E-EBD2-4620-9EF7-35071486E196}"/>
          </ac:cxnSpMkLst>
        </pc:cxnChg>
        <pc:cxnChg chg="mod">
          <ac:chgData name="Sidney Andrews (SeeSharpRun.NET)" userId="bf6b72ff-c0a4-4541-889d-4072e9e5979f" providerId="ADAL" clId="{5D348FAF-F09E-442E-9E18-E1F234E8B099}" dt="2021-06-22T22:37:04.514" v="2821"/>
          <ac:cxnSpMkLst>
            <pc:docMk/>
            <pc:sldMk cId="3245211754" sldId="2076137723"/>
            <ac:cxnSpMk id="41" creationId="{66729979-493E-4217-9021-651470181B1D}"/>
          </ac:cxnSpMkLst>
        </pc:cxnChg>
        <pc:cxnChg chg="mod">
          <ac:chgData name="Sidney Andrews (SeeSharpRun.NET)" userId="bf6b72ff-c0a4-4541-889d-4072e9e5979f" providerId="ADAL" clId="{5D348FAF-F09E-442E-9E18-E1F234E8B099}" dt="2021-06-22T22:37:04.514" v="2821"/>
          <ac:cxnSpMkLst>
            <pc:docMk/>
            <pc:sldMk cId="3245211754" sldId="2076137723"/>
            <ac:cxnSpMk id="44" creationId="{1C5F492B-6E45-44A7-8F2B-063203CD3776}"/>
          </ac:cxnSpMkLst>
        </pc:cxnChg>
        <pc:cxnChg chg="mod">
          <ac:chgData name="Sidney Andrews (SeeSharpRun.NET)" userId="bf6b72ff-c0a4-4541-889d-4072e9e5979f" providerId="ADAL" clId="{5D348FAF-F09E-442E-9E18-E1F234E8B099}" dt="2021-06-22T22:37:04.514" v="2821"/>
          <ac:cxnSpMkLst>
            <pc:docMk/>
            <pc:sldMk cId="3245211754" sldId="2076137723"/>
            <ac:cxnSpMk id="47" creationId="{3196174C-3BD6-4242-A610-3C7B96E84D39}"/>
          </ac:cxnSpMkLst>
        </pc:cxnChg>
        <pc:cxnChg chg="mod">
          <ac:chgData name="Sidney Andrews (SeeSharpRun.NET)" userId="bf6b72ff-c0a4-4541-889d-4072e9e5979f" providerId="ADAL" clId="{5D348FAF-F09E-442E-9E18-E1F234E8B099}" dt="2021-06-22T22:37:04.514" v="2821"/>
          <ac:cxnSpMkLst>
            <pc:docMk/>
            <pc:sldMk cId="3245211754" sldId="2076137723"/>
            <ac:cxnSpMk id="50" creationId="{9C1BAEED-AC87-4FD8-9EBF-0E308D044D29}"/>
          </ac:cxnSpMkLst>
        </pc:cxnChg>
        <pc:cxnChg chg="mod topLvl">
          <ac:chgData name="Sidney Andrews (SeeSharpRun.NET)" userId="bf6b72ff-c0a4-4541-889d-4072e9e5979f" providerId="ADAL" clId="{5D348FAF-F09E-442E-9E18-E1F234E8B099}" dt="2021-06-22T22:44:26.443" v="2963" actId="165"/>
          <ac:cxnSpMkLst>
            <pc:docMk/>
            <pc:sldMk cId="3245211754" sldId="2076137723"/>
            <ac:cxnSpMk id="72" creationId="{0AD62979-05A2-44F3-9730-4C148BE082AF}"/>
          </ac:cxnSpMkLst>
        </pc:cxnChg>
        <pc:cxnChg chg="del mod topLvl">
          <ac:chgData name="Sidney Andrews (SeeSharpRun.NET)" userId="bf6b72ff-c0a4-4541-889d-4072e9e5979f" providerId="ADAL" clId="{5D348FAF-F09E-442E-9E18-E1F234E8B099}" dt="2021-06-22T22:42:05.554" v="2904" actId="478"/>
          <ac:cxnSpMkLst>
            <pc:docMk/>
            <pc:sldMk cId="3245211754" sldId="2076137723"/>
            <ac:cxnSpMk id="73" creationId="{D10755CF-2B53-4011-A80A-2C942414E092}"/>
          </ac:cxnSpMkLst>
        </pc:cxnChg>
        <pc:cxnChg chg="mod">
          <ac:chgData name="Sidney Andrews (SeeSharpRun.NET)" userId="bf6b72ff-c0a4-4541-889d-4072e9e5979f" providerId="ADAL" clId="{5D348FAF-F09E-442E-9E18-E1F234E8B099}" dt="2021-06-22T22:38:19.894" v="2832"/>
          <ac:cxnSpMkLst>
            <pc:docMk/>
            <pc:sldMk cId="3245211754" sldId="2076137723"/>
            <ac:cxnSpMk id="92" creationId="{7BADEDE0-3632-4260-B2D0-221DCFDD06A8}"/>
          </ac:cxnSpMkLst>
        </pc:cxnChg>
        <pc:cxnChg chg="mod">
          <ac:chgData name="Sidney Andrews (SeeSharpRun.NET)" userId="bf6b72ff-c0a4-4541-889d-4072e9e5979f" providerId="ADAL" clId="{5D348FAF-F09E-442E-9E18-E1F234E8B099}" dt="2021-06-22T22:38:19.894" v="2832"/>
          <ac:cxnSpMkLst>
            <pc:docMk/>
            <pc:sldMk cId="3245211754" sldId="2076137723"/>
            <ac:cxnSpMk id="95" creationId="{113FBE42-57E3-45AB-BE1F-FD6EB4BE9BD0}"/>
          </ac:cxnSpMkLst>
        </pc:cxnChg>
        <pc:cxnChg chg="mod">
          <ac:chgData name="Sidney Andrews (SeeSharpRun.NET)" userId="bf6b72ff-c0a4-4541-889d-4072e9e5979f" providerId="ADAL" clId="{5D348FAF-F09E-442E-9E18-E1F234E8B099}" dt="2021-06-22T22:38:19.894" v="2832"/>
          <ac:cxnSpMkLst>
            <pc:docMk/>
            <pc:sldMk cId="3245211754" sldId="2076137723"/>
            <ac:cxnSpMk id="98" creationId="{3A000954-7D94-4129-ADA4-E568E13E697F}"/>
          </ac:cxnSpMkLst>
        </pc:cxnChg>
        <pc:cxnChg chg="mod">
          <ac:chgData name="Sidney Andrews (SeeSharpRun.NET)" userId="bf6b72ff-c0a4-4541-889d-4072e9e5979f" providerId="ADAL" clId="{5D348FAF-F09E-442E-9E18-E1F234E8B099}" dt="2021-06-22T22:40:20.564" v="2879"/>
          <ac:cxnSpMkLst>
            <pc:docMk/>
            <pc:sldMk cId="3245211754" sldId="2076137723"/>
            <ac:cxnSpMk id="116" creationId="{633BDD1A-ADE5-49FA-B9D8-22D7964066A8}"/>
          </ac:cxnSpMkLst>
        </pc:cxnChg>
        <pc:cxnChg chg="mod">
          <ac:chgData name="Sidney Andrews (SeeSharpRun.NET)" userId="bf6b72ff-c0a4-4541-889d-4072e9e5979f" providerId="ADAL" clId="{5D348FAF-F09E-442E-9E18-E1F234E8B099}" dt="2021-06-22T22:40:20.564" v="2879"/>
          <ac:cxnSpMkLst>
            <pc:docMk/>
            <pc:sldMk cId="3245211754" sldId="2076137723"/>
            <ac:cxnSpMk id="119" creationId="{B03E7C9F-E5B1-472D-BB9C-A2335671B32D}"/>
          </ac:cxnSpMkLst>
        </pc:cxnChg>
        <pc:cxnChg chg="mod">
          <ac:chgData name="Sidney Andrews (SeeSharpRun.NET)" userId="bf6b72ff-c0a4-4541-889d-4072e9e5979f" providerId="ADAL" clId="{5D348FAF-F09E-442E-9E18-E1F234E8B099}" dt="2021-06-22T22:40:58.571" v="2890"/>
          <ac:cxnSpMkLst>
            <pc:docMk/>
            <pc:sldMk cId="3245211754" sldId="2076137723"/>
            <ac:cxnSpMk id="124" creationId="{1D5FB122-39E2-44BB-93AD-E052DADFE9D6}"/>
          </ac:cxnSpMkLst>
        </pc:cxnChg>
        <pc:cxnChg chg="mod">
          <ac:chgData name="Sidney Andrews (SeeSharpRun.NET)" userId="bf6b72ff-c0a4-4541-889d-4072e9e5979f" providerId="ADAL" clId="{5D348FAF-F09E-442E-9E18-E1F234E8B099}" dt="2021-06-22T22:40:58.571" v="2890"/>
          <ac:cxnSpMkLst>
            <pc:docMk/>
            <pc:sldMk cId="3245211754" sldId="2076137723"/>
            <ac:cxnSpMk id="125" creationId="{96331DAE-BD15-4EEA-863B-EC14C9EA118E}"/>
          </ac:cxnSpMkLst>
        </pc:cxnChg>
      </pc:sldChg>
      <pc:sldChg chg="modSp add del mod modNotesTx">
        <pc:chgData name="Sidney Andrews (SeeSharpRun.NET)" userId="bf6b72ff-c0a4-4541-889d-4072e9e5979f" providerId="ADAL" clId="{5D348FAF-F09E-442E-9E18-E1F234E8B099}" dt="2021-06-22T22:43:33.102" v="2922" actId="47"/>
        <pc:sldMkLst>
          <pc:docMk/>
          <pc:sldMk cId="4044539290" sldId="2076137724"/>
        </pc:sldMkLst>
        <pc:spChg chg="mod">
          <ac:chgData name="Sidney Andrews (SeeSharpRun.NET)" userId="bf6b72ff-c0a4-4541-889d-4072e9e5979f" providerId="ADAL" clId="{5D348FAF-F09E-442E-9E18-E1F234E8B099}" dt="2021-06-22T22:33:29.794" v="2748"/>
          <ac:spMkLst>
            <pc:docMk/>
            <pc:sldMk cId="4044539290" sldId="2076137724"/>
            <ac:spMk id="53" creationId="{C614D430-92A3-D644-BA19-CA0530657ABC}"/>
          </ac:spMkLst>
        </pc:spChg>
      </pc:sldChg>
      <pc:sldChg chg="addSp delSp modSp add mod modNotesTx">
        <pc:chgData name="Sidney Andrews (SeeSharpRun.NET)" userId="bf6b72ff-c0a4-4541-889d-4072e9e5979f" providerId="ADAL" clId="{5D348FAF-F09E-442E-9E18-E1F234E8B099}" dt="2021-06-22T22:30:23.054" v="2638" actId="14100"/>
        <pc:sldMkLst>
          <pc:docMk/>
          <pc:sldMk cId="4286575154" sldId="2076137738"/>
        </pc:sldMkLst>
        <pc:spChg chg="add mod topLvl">
          <ac:chgData name="Sidney Andrews (SeeSharpRun.NET)" userId="bf6b72ff-c0a4-4541-889d-4072e9e5979f" providerId="ADAL" clId="{5D348FAF-F09E-442E-9E18-E1F234E8B099}" dt="2021-06-22T22:28:59.516" v="2616" actId="165"/>
          <ac:spMkLst>
            <pc:docMk/>
            <pc:sldMk cId="4286575154" sldId="2076137738"/>
            <ac:spMk id="5" creationId="{E33F9871-6852-4311-A56D-1E6AE5F063B1}"/>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8" creationId="{8E92FE9B-E850-42DE-B83F-C7C07D9219F3}"/>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15" creationId="{2264329D-3AD5-4967-8417-7EA7E11449F3}"/>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16" creationId="{20D417EF-F808-4AA9-AF3B-ECC1C4623AE0}"/>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17" creationId="{F7310787-AAC2-4FDA-A40E-DCF9B4C103A5}"/>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18" creationId="{6A5636C7-760D-412F-BECD-2F579BFFAC8E}"/>
          </ac:spMkLst>
        </pc:spChg>
        <pc:spChg chg="add del mod">
          <ac:chgData name="Sidney Andrews (SeeSharpRun.NET)" userId="bf6b72ff-c0a4-4541-889d-4072e9e5979f" providerId="ADAL" clId="{5D348FAF-F09E-442E-9E18-E1F234E8B099}" dt="2021-06-22T22:23:00.649" v="2461"/>
          <ac:spMkLst>
            <pc:docMk/>
            <pc:sldMk cId="4286575154" sldId="2076137738"/>
            <ac:spMk id="22" creationId="{96011D92-DFF3-45AE-AD46-D6FD14980A13}"/>
          </ac:spMkLst>
        </pc:spChg>
        <pc:spChg chg="add mod topLvl">
          <ac:chgData name="Sidney Andrews (SeeSharpRun.NET)" userId="bf6b72ff-c0a4-4541-889d-4072e9e5979f" providerId="ADAL" clId="{5D348FAF-F09E-442E-9E18-E1F234E8B099}" dt="2021-06-22T22:28:59.516" v="2616" actId="165"/>
          <ac:spMkLst>
            <pc:docMk/>
            <pc:sldMk cId="4286575154" sldId="2076137738"/>
            <ac:spMk id="23" creationId="{9E4B2F3E-45A6-4D4E-B403-8BAFDBEB36EE}"/>
          </ac:spMkLst>
        </pc:spChg>
        <pc:spChg chg="mod topLvl">
          <ac:chgData name="Sidney Andrews (SeeSharpRun.NET)" userId="bf6b72ff-c0a4-4541-889d-4072e9e5979f" providerId="ADAL" clId="{5D348FAF-F09E-442E-9E18-E1F234E8B099}" dt="2021-06-22T22:29:08.567" v="2619" actId="165"/>
          <ac:spMkLst>
            <pc:docMk/>
            <pc:sldMk cId="4286575154" sldId="2076137738"/>
            <ac:spMk id="29" creationId="{8EEAFA3C-6506-4DA8-BFB6-5F9DF8A4FFDE}"/>
          </ac:spMkLst>
        </pc:spChg>
        <pc:spChg chg="mod topLvl">
          <ac:chgData name="Sidney Andrews (SeeSharpRun.NET)" userId="bf6b72ff-c0a4-4541-889d-4072e9e5979f" providerId="ADAL" clId="{5D348FAF-F09E-442E-9E18-E1F234E8B099}" dt="2021-06-22T22:29:08.567" v="2619" actId="165"/>
          <ac:spMkLst>
            <pc:docMk/>
            <pc:sldMk cId="4286575154" sldId="2076137738"/>
            <ac:spMk id="30" creationId="{031144DC-6C24-42DB-A1B0-8350717FBA56}"/>
          </ac:spMkLst>
        </pc:spChg>
        <pc:spChg chg="mod topLvl">
          <ac:chgData name="Sidney Andrews (SeeSharpRun.NET)" userId="bf6b72ff-c0a4-4541-889d-4072e9e5979f" providerId="ADAL" clId="{5D348FAF-F09E-442E-9E18-E1F234E8B099}" dt="2021-06-22T22:30:02.888" v="2634" actId="14100"/>
          <ac:spMkLst>
            <pc:docMk/>
            <pc:sldMk cId="4286575154" sldId="2076137738"/>
            <ac:spMk id="34" creationId="{C273E00C-8D61-4D6B-AD38-C4D98A4DD9C6}"/>
          </ac:spMkLst>
        </pc:spChg>
        <pc:spChg chg="mod topLvl">
          <ac:chgData name="Sidney Andrews (SeeSharpRun.NET)" userId="bf6b72ff-c0a4-4541-889d-4072e9e5979f" providerId="ADAL" clId="{5D348FAF-F09E-442E-9E18-E1F234E8B099}" dt="2021-06-22T22:29:46.344" v="2628" actId="14100"/>
          <ac:spMkLst>
            <pc:docMk/>
            <pc:sldMk cId="4286575154" sldId="2076137738"/>
            <ac:spMk id="35" creationId="{BDCB0B2E-6673-4843-94AB-375C8715B110}"/>
          </ac:spMkLst>
        </pc:spChg>
        <pc:spChg chg="mod topLvl">
          <ac:chgData name="Sidney Andrews (SeeSharpRun.NET)" userId="bf6b72ff-c0a4-4541-889d-4072e9e5979f" providerId="ADAL" clId="{5D348FAF-F09E-442E-9E18-E1F234E8B099}" dt="2021-06-22T22:30:23.054" v="2638" actId="14100"/>
          <ac:spMkLst>
            <pc:docMk/>
            <pc:sldMk cId="4286575154" sldId="2076137738"/>
            <ac:spMk id="36" creationId="{74F83893-3269-41A2-A5BA-2627D7A85D9A}"/>
          </ac:spMkLst>
        </pc:spChg>
        <pc:spChg chg="mod topLvl">
          <ac:chgData name="Sidney Andrews (SeeSharpRun.NET)" userId="bf6b72ff-c0a4-4541-889d-4072e9e5979f" providerId="ADAL" clId="{5D348FAF-F09E-442E-9E18-E1F234E8B099}" dt="2021-06-22T22:30:21.009" v="2637" actId="14100"/>
          <ac:spMkLst>
            <pc:docMk/>
            <pc:sldMk cId="4286575154" sldId="2076137738"/>
            <ac:spMk id="37" creationId="{4C85BF56-5D9F-47CC-B524-E09C83542793}"/>
          </ac:spMkLst>
        </pc:spChg>
        <pc:spChg chg="mod topLvl">
          <ac:chgData name="Sidney Andrews (SeeSharpRun.NET)" userId="bf6b72ff-c0a4-4541-889d-4072e9e5979f" providerId="ADAL" clId="{5D348FAF-F09E-442E-9E18-E1F234E8B099}" dt="2021-06-22T22:29:46.344" v="2628" actId="14100"/>
          <ac:spMkLst>
            <pc:docMk/>
            <pc:sldMk cId="4286575154" sldId="2076137738"/>
            <ac:spMk id="38" creationId="{F2ABE9D5-A7C6-4054-B9B4-A7FEC6ADCBAB}"/>
          </ac:spMkLst>
        </pc:spChg>
        <pc:spChg chg="mod">
          <ac:chgData name="Sidney Andrews (SeeSharpRun.NET)" userId="bf6b72ff-c0a4-4541-889d-4072e9e5979f" providerId="ADAL" clId="{5D348FAF-F09E-442E-9E18-E1F234E8B099}" dt="2021-06-22T22:16:51.475" v="2351" actId="20577"/>
          <ac:spMkLst>
            <pc:docMk/>
            <pc:sldMk cId="4286575154" sldId="2076137738"/>
            <ac:spMk id="53" creationId="{C614D430-92A3-D644-BA19-CA0530657ABC}"/>
          </ac:spMkLst>
        </pc:spChg>
        <pc:grpChg chg="add del mod topLvl">
          <ac:chgData name="Sidney Andrews (SeeSharpRun.NET)" userId="bf6b72ff-c0a4-4541-889d-4072e9e5979f" providerId="ADAL" clId="{5D348FAF-F09E-442E-9E18-E1F234E8B099}" dt="2021-06-22T22:19:52.863" v="2406" actId="165"/>
          <ac:grpSpMkLst>
            <pc:docMk/>
            <pc:sldMk cId="4286575154" sldId="2076137738"/>
            <ac:grpSpMk id="6" creationId="{CE2A2101-84BB-45A3-AF44-9AF1CF9639A5}"/>
          </ac:grpSpMkLst>
        </pc:grpChg>
        <pc:grpChg chg="add del mod">
          <ac:chgData name="Sidney Andrews (SeeSharpRun.NET)" userId="bf6b72ff-c0a4-4541-889d-4072e9e5979f" providerId="ADAL" clId="{5D348FAF-F09E-442E-9E18-E1F234E8B099}" dt="2021-06-22T22:19:51.642" v="2405" actId="165"/>
          <ac:grpSpMkLst>
            <pc:docMk/>
            <pc:sldMk cId="4286575154" sldId="2076137738"/>
            <ac:grpSpMk id="7" creationId="{0BAE5941-0B45-46F6-BD57-6BAD0FDCC439}"/>
          </ac:grpSpMkLst>
        </pc:grpChg>
        <pc:grpChg chg="add del mod topLvl">
          <ac:chgData name="Sidney Andrews (SeeSharpRun.NET)" userId="bf6b72ff-c0a4-4541-889d-4072e9e5979f" providerId="ADAL" clId="{5D348FAF-F09E-442E-9E18-E1F234E8B099}" dt="2021-06-22T22:28:06.256" v="2602" actId="165"/>
          <ac:grpSpMkLst>
            <pc:docMk/>
            <pc:sldMk cId="4286575154" sldId="2076137738"/>
            <ac:grpSpMk id="9" creationId="{1F045195-C751-4D1D-910F-4236BCE3307D}"/>
          </ac:grpSpMkLst>
        </pc:grpChg>
        <pc:grpChg chg="add del mod topLvl">
          <ac:chgData name="Sidney Andrews (SeeSharpRun.NET)" userId="bf6b72ff-c0a4-4541-889d-4072e9e5979f" providerId="ADAL" clId="{5D348FAF-F09E-442E-9E18-E1F234E8B099}" dt="2021-06-22T22:27:39.302" v="2596" actId="165"/>
          <ac:grpSpMkLst>
            <pc:docMk/>
            <pc:sldMk cId="4286575154" sldId="2076137738"/>
            <ac:grpSpMk id="11" creationId="{FFC277CA-2DAF-4207-8084-F2117B41E9F9}"/>
          </ac:grpSpMkLst>
        </pc:grpChg>
        <pc:grpChg chg="add del mod">
          <ac:chgData name="Sidney Andrews (SeeSharpRun.NET)" userId="bf6b72ff-c0a4-4541-889d-4072e9e5979f" providerId="ADAL" clId="{5D348FAF-F09E-442E-9E18-E1F234E8B099}" dt="2021-06-22T22:27:36.368" v="2595" actId="165"/>
          <ac:grpSpMkLst>
            <pc:docMk/>
            <pc:sldMk cId="4286575154" sldId="2076137738"/>
            <ac:grpSpMk id="12" creationId="{25C48C93-F6F9-457D-A201-394378F361D1}"/>
          </ac:grpSpMkLst>
        </pc:grpChg>
        <pc:grpChg chg="add del mod">
          <ac:chgData name="Sidney Andrews (SeeSharpRun.NET)" userId="bf6b72ff-c0a4-4541-889d-4072e9e5979f" providerId="ADAL" clId="{5D348FAF-F09E-442E-9E18-E1F234E8B099}" dt="2021-06-22T22:28:22.707" v="2606" actId="165"/>
          <ac:grpSpMkLst>
            <pc:docMk/>
            <pc:sldMk cId="4286575154" sldId="2076137738"/>
            <ac:grpSpMk id="14" creationId="{7BF80DFA-4795-4838-B497-4F66FC1A6C77}"/>
          </ac:grpSpMkLst>
        </pc:grpChg>
        <pc:grpChg chg="add del mod">
          <ac:chgData name="Sidney Andrews (SeeSharpRun.NET)" userId="bf6b72ff-c0a4-4541-889d-4072e9e5979f" providerId="ADAL" clId="{5D348FAF-F09E-442E-9E18-E1F234E8B099}" dt="2021-06-22T22:28:20.271" v="2605" actId="165"/>
          <ac:grpSpMkLst>
            <pc:docMk/>
            <pc:sldMk cId="4286575154" sldId="2076137738"/>
            <ac:grpSpMk id="19" creationId="{1685FEC5-42E0-479A-8F87-3172A121B82B}"/>
          </ac:grpSpMkLst>
        </pc:grpChg>
        <pc:grpChg chg="add del mod">
          <ac:chgData name="Sidney Andrews (SeeSharpRun.NET)" userId="bf6b72ff-c0a4-4541-889d-4072e9e5979f" providerId="ADAL" clId="{5D348FAF-F09E-442E-9E18-E1F234E8B099}" dt="2021-06-22T22:28:59.516" v="2616" actId="165"/>
          <ac:grpSpMkLst>
            <pc:docMk/>
            <pc:sldMk cId="4286575154" sldId="2076137738"/>
            <ac:grpSpMk id="20" creationId="{E0EA56DC-26A7-4284-B296-4DEB36787CCB}"/>
          </ac:grpSpMkLst>
        </pc:grpChg>
        <pc:grpChg chg="add del mod">
          <ac:chgData name="Sidney Andrews (SeeSharpRun.NET)" userId="bf6b72ff-c0a4-4541-889d-4072e9e5979f" providerId="ADAL" clId="{5D348FAF-F09E-442E-9E18-E1F234E8B099}" dt="2021-06-22T22:29:08.567" v="2619" actId="165"/>
          <ac:grpSpMkLst>
            <pc:docMk/>
            <pc:sldMk cId="4286575154" sldId="2076137738"/>
            <ac:grpSpMk id="21" creationId="{2C394C4D-B53F-4E8B-833A-62DEEFA8C5B6}"/>
          </ac:grpSpMkLst>
        </pc:grpChg>
        <pc:grpChg chg="add mod">
          <ac:chgData name="Sidney Andrews (SeeSharpRun.NET)" userId="bf6b72ff-c0a4-4541-889d-4072e9e5979f" providerId="ADAL" clId="{5D348FAF-F09E-442E-9E18-E1F234E8B099}" dt="2021-06-22T22:29:22.691" v="2625" actId="12789"/>
          <ac:grpSpMkLst>
            <pc:docMk/>
            <pc:sldMk cId="4286575154" sldId="2076137738"/>
            <ac:grpSpMk id="24" creationId="{806A3448-5A24-4BFB-BB5E-3251B31EBADE}"/>
          </ac:grpSpMkLst>
        </pc:grpChg>
        <pc:grpChg chg="add mod">
          <ac:chgData name="Sidney Andrews (SeeSharpRun.NET)" userId="bf6b72ff-c0a4-4541-889d-4072e9e5979f" providerId="ADAL" clId="{5D348FAF-F09E-442E-9E18-E1F234E8B099}" dt="2021-06-22T22:29:22.691" v="2625" actId="12789"/>
          <ac:grpSpMkLst>
            <pc:docMk/>
            <pc:sldMk cId="4286575154" sldId="2076137738"/>
            <ac:grpSpMk id="25" creationId="{B24748DC-B3A9-4109-BF2E-336C95984D5E}"/>
          </ac:grpSpMkLst>
        </pc:grpChg>
        <pc:grpChg chg="add mod">
          <ac:chgData name="Sidney Andrews (SeeSharpRun.NET)" userId="bf6b72ff-c0a4-4541-889d-4072e9e5979f" providerId="ADAL" clId="{5D348FAF-F09E-442E-9E18-E1F234E8B099}" dt="2021-06-22T22:29:26.826" v="2627" actId="12789"/>
          <ac:grpSpMkLst>
            <pc:docMk/>
            <pc:sldMk cId="4286575154" sldId="2076137738"/>
            <ac:grpSpMk id="26" creationId="{329882CF-C2E7-4F76-9490-2703353D4C48}"/>
          </ac:grpSpMkLst>
        </pc:grpChg>
        <pc:grpChg chg="add del mod">
          <ac:chgData name="Sidney Andrews (SeeSharpRun.NET)" userId="bf6b72ff-c0a4-4541-889d-4072e9e5979f" providerId="ADAL" clId="{5D348FAF-F09E-442E-9E18-E1F234E8B099}" dt="2021-06-22T22:26:56.817" v="2586" actId="165"/>
          <ac:grpSpMkLst>
            <pc:docMk/>
            <pc:sldMk cId="4286575154" sldId="2076137738"/>
            <ac:grpSpMk id="27" creationId="{51396032-F486-420E-BD45-C6729FD2B276}"/>
          </ac:grpSpMkLst>
        </pc:grpChg>
        <pc:grpChg chg="del mod topLvl">
          <ac:chgData name="Sidney Andrews (SeeSharpRun.NET)" userId="bf6b72ff-c0a4-4541-889d-4072e9e5979f" providerId="ADAL" clId="{5D348FAF-F09E-442E-9E18-E1F234E8B099}" dt="2021-06-22T22:26:59.002" v="2587" actId="165"/>
          <ac:grpSpMkLst>
            <pc:docMk/>
            <pc:sldMk cId="4286575154" sldId="2076137738"/>
            <ac:grpSpMk id="28" creationId="{0C40CA19-3F9F-4615-8896-974B2FE0232A}"/>
          </ac:grpSpMkLst>
        </pc:grpChg>
        <pc:grpChg chg="del mod topLvl">
          <ac:chgData name="Sidney Andrews (SeeSharpRun.NET)" userId="bf6b72ff-c0a4-4541-889d-4072e9e5979f" providerId="ADAL" clId="{5D348FAF-F09E-442E-9E18-E1F234E8B099}" dt="2021-06-22T22:27:01.020" v="2588" actId="165"/>
          <ac:grpSpMkLst>
            <pc:docMk/>
            <pc:sldMk cId="4286575154" sldId="2076137738"/>
            <ac:grpSpMk id="33" creationId="{2B18CF9D-E125-4B60-875D-F62B2098D9A4}"/>
          </ac:grpSpMkLst>
        </pc:grpChg>
        <pc:picChg chg="del">
          <ac:chgData name="Sidney Andrews (SeeSharpRun.NET)" userId="bf6b72ff-c0a4-4541-889d-4072e9e5979f" providerId="ADAL" clId="{5D348FAF-F09E-442E-9E18-E1F234E8B099}" dt="2021-06-22T22:17:03.177" v="2352" actId="478"/>
          <ac:picMkLst>
            <pc:docMk/>
            <pc:sldMk cId="4286575154" sldId="2076137738"/>
            <ac:picMk id="60" creationId="{7D0158EB-4535-4BB2-B719-49F3F4BA84AB}"/>
          </ac:picMkLst>
        </pc:picChg>
        <pc:picChg chg="del mod ord">
          <ac:chgData name="Sidney Andrews (SeeSharpRun.NET)" userId="bf6b72ff-c0a4-4541-889d-4072e9e5979f" providerId="ADAL" clId="{5D348FAF-F09E-442E-9E18-E1F234E8B099}" dt="2021-06-22T22:24:39.162" v="2506" actId="478"/>
          <ac:picMkLst>
            <pc:docMk/>
            <pc:sldMk cId="4286575154" sldId="2076137738"/>
            <ac:picMk id="84" creationId="{0B43C8CE-E135-4540-BDE0-3FD30ADC88CB}"/>
          </ac:picMkLst>
        </pc:picChg>
        <pc:picChg chg="del mod">
          <ac:chgData name="Sidney Andrews (SeeSharpRun.NET)" userId="bf6b72ff-c0a4-4541-889d-4072e9e5979f" providerId="ADAL" clId="{5D348FAF-F09E-442E-9E18-E1F234E8B099}" dt="2021-06-22T22:27:03.474" v="2589" actId="478"/>
          <ac:picMkLst>
            <pc:docMk/>
            <pc:sldMk cId="4286575154" sldId="2076137738"/>
            <ac:picMk id="86" creationId="{405B6E42-FD06-4CF0-8B12-0F25A78BE1AB}"/>
          </ac:picMkLst>
        </pc:picChg>
        <pc:picChg chg="mod ord topLvl">
          <ac:chgData name="Sidney Andrews (SeeSharpRun.NET)" userId="bf6b72ff-c0a4-4541-889d-4072e9e5979f" providerId="ADAL" clId="{5D348FAF-F09E-442E-9E18-E1F234E8B099}" dt="2021-06-22T22:28:58.014" v="2615" actId="12788"/>
          <ac:picMkLst>
            <pc:docMk/>
            <pc:sldMk cId="4286575154" sldId="2076137738"/>
            <ac:picMk id="88" creationId="{5046FE48-5919-4007-B1D2-AFECEA65316B}"/>
          </ac:picMkLst>
        </pc:picChg>
        <pc:picChg chg="mod ord topLvl">
          <ac:chgData name="Sidney Andrews (SeeSharpRun.NET)" userId="bf6b72ff-c0a4-4541-889d-4072e9e5979f" providerId="ADAL" clId="{5D348FAF-F09E-442E-9E18-E1F234E8B099}" dt="2021-06-22T22:29:07.009" v="2618" actId="12788"/>
          <ac:picMkLst>
            <pc:docMk/>
            <pc:sldMk cId="4286575154" sldId="2076137738"/>
            <ac:picMk id="114" creationId="{77488FD5-ABF3-4266-8F99-86DCD231FA1C}"/>
          </ac:picMkLst>
        </pc:picChg>
        <pc:inkChg chg="mod">
          <ac:chgData name="Sidney Andrews (SeeSharpRun.NET)" userId="bf6b72ff-c0a4-4541-889d-4072e9e5979f" providerId="ADAL" clId="{5D348FAF-F09E-442E-9E18-E1F234E8B099}" dt="2021-06-22T22:15:20.739" v="2101" actId="14100"/>
          <ac:inkMkLst>
            <pc:docMk/>
            <pc:sldMk cId="4286575154" sldId="2076137738"/>
            <ac:inkMk id="10" creationId="{C3739BAF-1B84-47EB-A02E-F8CAB755FABD}"/>
          </ac:inkMkLst>
        </pc:inkChg>
        <pc:cxnChg chg="add mod topLvl">
          <ac:chgData name="Sidney Andrews (SeeSharpRun.NET)" userId="bf6b72ff-c0a4-4541-889d-4072e9e5979f" providerId="ADAL" clId="{5D348FAF-F09E-442E-9E18-E1F234E8B099}" dt="2021-06-22T22:28:59.516" v="2616" actId="165"/>
          <ac:cxnSpMkLst>
            <pc:docMk/>
            <pc:sldMk cId="4286575154" sldId="2076137738"/>
            <ac:cxnSpMk id="4" creationId="{9ED24D4A-AB0B-4424-BAB7-D3A74A9459A9}"/>
          </ac:cxnSpMkLst>
        </pc:cxnChg>
        <pc:cxnChg chg="add mod topLvl">
          <ac:chgData name="Sidney Andrews (SeeSharpRun.NET)" userId="bf6b72ff-c0a4-4541-889d-4072e9e5979f" providerId="ADAL" clId="{5D348FAF-F09E-442E-9E18-E1F234E8B099}" dt="2021-06-22T22:28:59.516" v="2616" actId="165"/>
          <ac:cxnSpMkLst>
            <pc:docMk/>
            <pc:sldMk cId="4286575154" sldId="2076137738"/>
            <ac:cxnSpMk id="13" creationId="{25DA29CC-A88F-4F7A-9C6D-E74FAA27D28D}"/>
          </ac:cxnSpMkLst>
        </pc:cxnChg>
        <pc:cxnChg chg="mod topLvl">
          <ac:chgData name="Sidney Andrews (SeeSharpRun.NET)" userId="bf6b72ff-c0a4-4541-889d-4072e9e5979f" providerId="ADAL" clId="{5D348FAF-F09E-442E-9E18-E1F234E8B099}" dt="2021-06-22T22:29:08.567" v="2619" actId="165"/>
          <ac:cxnSpMkLst>
            <pc:docMk/>
            <pc:sldMk cId="4286575154" sldId="2076137738"/>
            <ac:cxnSpMk id="31" creationId="{28F99752-DED7-4423-8A5C-ADC859E71BCA}"/>
          </ac:cxnSpMkLst>
        </pc:cxnChg>
        <pc:cxnChg chg="mod topLvl">
          <ac:chgData name="Sidney Andrews (SeeSharpRun.NET)" userId="bf6b72ff-c0a4-4541-889d-4072e9e5979f" providerId="ADAL" clId="{5D348FAF-F09E-442E-9E18-E1F234E8B099}" dt="2021-06-22T22:29:08.567" v="2619" actId="165"/>
          <ac:cxnSpMkLst>
            <pc:docMk/>
            <pc:sldMk cId="4286575154" sldId="2076137738"/>
            <ac:cxnSpMk id="32" creationId="{BE341618-884E-4844-8618-807AA5A2B73C}"/>
          </ac:cxnSpMkLst>
        </pc:cxnChg>
      </pc:sldChg>
      <pc:sldChg chg="modSp mod">
        <pc:chgData name="Sidney Andrews (SeeSharpRun.NET)" userId="bf6b72ff-c0a4-4541-889d-4072e9e5979f" providerId="ADAL" clId="{5D348FAF-F09E-442E-9E18-E1F234E8B099}" dt="2021-06-22T21:18:41.263" v="101" actId="20577"/>
        <pc:sldMkLst>
          <pc:docMk/>
          <pc:sldMk cId="1044474259" sldId="2076137784"/>
        </pc:sldMkLst>
        <pc:spChg chg="mod">
          <ac:chgData name="Sidney Andrews (SeeSharpRun.NET)" userId="bf6b72ff-c0a4-4541-889d-4072e9e5979f" providerId="ADAL" clId="{5D348FAF-F09E-442E-9E18-E1F234E8B099}" dt="2021-06-22T21:17:42.573" v="11" actId="20577"/>
          <ac:spMkLst>
            <pc:docMk/>
            <pc:sldMk cId="1044474259" sldId="2076137784"/>
            <ac:spMk id="10" creationId="{AAE96F5C-73F0-4011-80C2-8F47FFC018EB}"/>
          </ac:spMkLst>
        </pc:spChg>
        <pc:spChg chg="mod">
          <ac:chgData name="Sidney Andrews (SeeSharpRun.NET)" userId="bf6b72ff-c0a4-4541-889d-4072e9e5979f" providerId="ADAL" clId="{5D348FAF-F09E-442E-9E18-E1F234E8B099}" dt="2021-06-22T21:18:41.263" v="101" actId="20577"/>
          <ac:spMkLst>
            <pc:docMk/>
            <pc:sldMk cId="1044474259" sldId="2076137784"/>
            <ac:spMk id="53" creationId="{C614D430-92A3-D644-BA19-CA0530657ABC}"/>
          </ac:spMkLst>
        </pc:spChg>
      </pc:sldChg>
      <pc:sldChg chg="addSp delSp modSp add mod modNotesTx">
        <pc:chgData name="Sidney Andrews (SeeSharpRun.NET)" userId="bf6b72ff-c0a4-4541-889d-4072e9e5979f" providerId="ADAL" clId="{5D348FAF-F09E-442E-9E18-E1F234E8B099}" dt="2021-06-22T21:51:11.201" v="889" actId="478"/>
        <pc:sldMkLst>
          <pc:docMk/>
          <pc:sldMk cId="3656088458" sldId="2076137787"/>
        </pc:sldMkLst>
        <pc:spChg chg="mod">
          <ac:chgData name="Sidney Andrews (SeeSharpRun.NET)" userId="bf6b72ff-c0a4-4541-889d-4072e9e5979f" providerId="ADAL" clId="{5D348FAF-F09E-442E-9E18-E1F234E8B099}" dt="2021-06-22T21:43:12.050" v="633" actId="12789"/>
          <ac:spMkLst>
            <pc:docMk/>
            <pc:sldMk cId="3656088458" sldId="2076137787"/>
            <ac:spMk id="2" creationId="{406C917F-56C9-4BC9-BAAC-920E4EC5373D}"/>
          </ac:spMkLst>
        </pc:spChg>
        <pc:spChg chg="mod">
          <ac:chgData name="Sidney Andrews (SeeSharpRun.NET)" userId="bf6b72ff-c0a4-4541-889d-4072e9e5979f" providerId="ADAL" clId="{5D348FAF-F09E-442E-9E18-E1F234E8B099}" dt="2021-06-22T21:42:54.831" v="630" actId="27803"/>
          <ac:spMkLst>
            <pc:docMk/>
            <pc:sldMk cId="3656088458" sldId="2076137787"/>
            <ac:spMk id="3" creationId="{406C917F-56C9-4BC9-BAAC-920E4EC5373D}"/>
          </ac:spMkLst>
        </pc:spChg>
        <pc:spChg chg="mod">
          <ac:chgData name="Sidney Andrews (SeeSharpRun.NET)" userId="bf6b72ff-c0a4-4541-889d-4072e9e5979f" providerId="ADAL" clId="{5D348FAF-F09E-442E-9E18-E1F234E8B099}" dt="2021-06-22T21:42:54.831" v="630" actId="27803"/>
          <ac:spMkLst>
            <pc:docMk/>
            <pc:sldMk cId="3656088458" sldId="2076137787"/>
            <ac:spMk id="4" creationId="{406C917F-56C9-4BC9-BAAC-920E4EC5373D}"/>
          </ac:spMkLst>
        </pc:spChg>
        <pc:spChg chg="mod">
          <ac:chgData name="Sidney Andrews (SeeSharpRun.NET)" userId="bf6b72ff-c0a4-4541-889d-4072e9e5979f" providerId="ADAL" clId="{5D348FAF-F09E-442E-9E18-E1F234E8B099}" dt="2021-06-22T21:42:54.831" v="630" actId="27803"/>
          <ac:spMkLst>
            <pc:docMk/>
            <pc:sldMk cId="3656088458" sldId="2076137787"/>
            <ac:spMk id="6" creationId="{406C917F-56C9-4BC9-BAAC-920E4EC5373D}"/>
          </ac:spMkLst>
        </pc:spChg>
        <pc:spChg chg="add mod">
          <ac:chgData name="Sidney Andrews (SeeSharpRun.NET)" userId="bf6b72ff-c0a4-4541-889d-4072e9e5979f" providerId="ADAL" clId="{5D348FAF-F09E-442E-9E18-E1F234E8B099}" dt="2021-06-22T21:46:07.882" v="704" actId="14100"/>
          <ac:spMkLst>
            <pc:docMk/>
            <pc:sldMk cId="3656088458" sldId="2076137787"/>
            <ac:spMk id="8" creationId="{ED1460E0-B8FF-43B5-93EA-FA483558D0FA}"/>
          </ac:spMkLst>
        </pc:spChg>
        <pc:spChg chg="mod">
          <ac:chgData name="Sidney Andrews (SeeSharpRun.NET)" userId="bf6b72ff-c0a4-4541-889d-4072e9e5979f" providerId="ADAL" clId="{5D348FAF-F09E-442E-9E18-E1F234E8B099}" dt="2021-06-22T21:43:21.764" v="635" actId="12789"/>
          <ac:spMkLst>
            <pc:docMk/>
            <pc:sldMk cId="3656088458" sldId="2076137787"/>
            <ac:spMk id="10" creationId="{7C08EF69-0942-4513-A1C2-7F1AEBA8D927}"/>
          </ac:spMkLst>
        </pc:spChg>
        <pc:spChg chg="mod">
          <ac:chgData name="Sidney Andrews (SeeSharpRun.NET)" userId="bf6b72ff-c0a4-4541-889d-4072e9e5979f" providerId="ADAL" clId="{5D348FAF-F09E-442E-9E18-E1F234E8B099}" dt="2021-06-22T21:41:47.416" v="623"/>
          <ac:spMkLst>
            <pc:docMk/>
            <pc:sldMk cId="3656088458" sldId="2076137787"/>
            <ac:spMk id="54" creationId="{DA81DDBF-1CAE-4A41-953F-E27458998979}"/>
          </ac:spMkLst>
        </pc:spChg>
        <pc:spChg chg="del">
          <ac:chgData name="Sidney Andrews (SeeSharpRun.NET)" userId="bf6b72ff-c0a4-4541-889d-4072e9e5979f" providerId="ADAL" clId="{5D348FAF-F09E-442E-9E18-E1F234E8B099}" dt="2021-06-22T21:43:57.323" v="648" actId="478"/>
          <ac:spMkLst>
            <pc:docMk/>
            <pc:sldMk cId="3656088458" sldId="2076137787"/>
            <ac:spMk id="66" creationId="{750F0070-3535-47E2-ADB4-93E2ADDD86A0}"/>
          </ac:spMkLst>
        </pc:spChg>
        <pc:spChg chg="del">
          <ac:chgData name="Sidney Andrews (SeeSharpRun.NET)" userId="bf6b72ff-c0a4-4541-889d-4072e9e5979f" providerId="ADAL" clId="{5D348FAF-F09E-442E-9E18-E1F234E8B099}" dt="2021-06-22T21:43:56.669" v="647" actId="478"/>
          <ac:spMkLst>
            <pc:docMk/>
            <pc:sldMk cId="3656088458" sldId="2076137787"/>
            <ac:spMk id="92" creationId="{AAF2B1F5-2D0E-464A-9290-CC078CE039DC}"/>
          </ac:spMkLst>
        </pc:spChg>
        <pc:spChg chg="del">
          <ac:chgData name="Sidney Andrews (SeeSharpRun.NET)" userId="bf6b72ff-c0a4-4541-889d-4072e9e5979f" providerId="ADAL" clId="{5D348FAF-F09E-442E-9E18-E1F234E8B099}" dt="2021-06-22T21:43:55.814" v="646" actId="478"/>
          <ac:spMkLst>
            <pc:docMk/>
            <pc:sldMk cId="3656088458" sldId="2076137787"/>
            <ac:spMk id="120" creationId="{E0574E1F-3337-4D77-8B69-094A95BDC5D9}"/>
          </ac:spMkLst>
        </pc:spChg>
        <pc:spChg chg="add mod">
          <ac:chgData name="Sidney Andrews (SeeSharpRun.NET)" userId="bf6b72ff-c0a4-4541-889d-4072e9e5979f" providerId="ADAL" clId="{5D348FAF-F09E-442E-9E18-E1F234E8B099}" dt="2021-06-22T21:44:53.203" v="666" actId="12788"/>
          <ac:spMkLst>
            <pc:docMk/>
            <pc:sldMk cId="3656088458" sldId="2076137787"/>
            <ac:spMk id="148" creationId="{F6B14785-8EB3-4C04-8E15-7F69B40DA6FC}"/>
          </ac:spMkLst>
        </pc:spChg>
        <pc:spChg chg="del">
          <ac:chgData name="Sidney Andrews (SeeSharpRun.NET)" userId="bf6b72ff-c0a4-4541-889d-4072e9e5979f" providerId="ADAL" clId="{5D348FAF-F09E-442E-9E18-E1F234E8B099}" dt="2021-06-22T21:43:54.649" v="645" actId="478"/>
          <ac:spMkLst>
            <pc:docMk/>
            <pc:sldMk cId="3656088458" sldId="2076137787"/>
            <ac:spMk id="177" creationId="{34DBDC0D-E5E0-4AE2-BBE8-B810EBBCD046}"/>
          </ac:spMkLst>
        </pc:spChg>
        <pc:spChg chg="del">
          <ac:chgData name="Sidney Andrews (SeeSharpRun.NET)" userId="bf6b72ff-c0a4-4541-889d-4072e9e5979f" providerId="ADAL" clId="{5D348FAF-F09E-442E-9E18-E1F234E8B099}" dt="2021-06-22T21:43:48.919" v="643" actId="478"/>
          <ac:spMkLst>
            <pc:docMk/>
            <pc:sldMk cId="3656088458" sldId="2076137787"/>
            <ac:spMk id="179" creationId="{8BA0FCE6-2A1B-4EF3-BB69-61A3E5FD01F5}"/>
          </ac:spMkLst>
        </pc:spChg>
        <pc:spChg chg="del mod">
          <ac:chgData name="Sidney Andrews (SeeSharpRun.NET)" userId="bf6b72ff-c0a4-4541-889d-4072e9e5979f" providerId="ADAL" clId="{5D348FAF-F09E-442E-9E18-E1F234E8B099}" dt="2021-06-22T21:51:11.201" v="889" actId="478"/>
          <ac:spMkLst>
            <pc:docMk/>
            <pc:sldMk cId="3656088458" sldId="2076137787"/>
            <ac:spMk id="211" creationId="{83BA5BB9-5D74-4699-9A66-F88C53273319}"/>
          </ac:spMkLst>
        </pc:spChg>
        <pc:grpChg chg="del">
          <ac:chgData name="Sidney Andrews (SeeSharpRun.NET)" userId="bf6b72ff-c0a4-4541-889d-4072e9e5979f" providerId="ADAL" clId="{5D348FAF-F09E-442E-9E18-E1F234E8B099}" dt="2021-06-22T21:43:39.553" v="639" actId="165"/>
          <ac:grpSpMkLst>
            <pc:docMk/>
            <pc:sldMk cId="3656088458" sldId="2076137787"/>
            <ac:grpSpMk id="5" creationId="{A26BDE02-6218-4D9A-9BDD-EDCFA3613BBB}"/>
          </ac:grpSpMkLst>
        </pc:grpChg>
        <pc:grpChg chg="add mod">
          <ac:chgData name="Sidney Andrews (SeeSharpRun.NET)" userId="bf6b72ff-c0a4-4541-889d-4072e9e5979f" providerId="ADAL" clId="{5D348FAF-F09E-442E-9E18-E1F234E8B099}" dt="2021-06-22T21:43:21.764" v="635" actId="12789"/>
          <ac:grpSpMkLst>
            <pc:docMk/>
            <pc:sldMk cId="3656088458" sldId="2076137787"/>
            <ac:grpSpMk id="7" creationId="{DA8BA531-74C5-4C14-92B6-48AD9C06A809}"/>
          </ac:grpSpMkLst>
        </pc:grpChg>
        <pc:grpChg chg="del topLvl">
          <ac:chgData name="Sidney Andrews (SeeSharpRun.NET)" userId="bf6b72ff-c0a4-4541-889d-4072e9e5979f" providerId="ADAL" clId="{5D348FAF-F09E-442E-9E18-E1F234E8B099}" dt="2021-06-22T21:43:58.189" v="649" actId="478"/>
          <ac:grpSpMkLst>
            <pc:docMk/>
            <pc:sldMk cId="3656088458" sldId="2076137787"/>
            <ac:grpSpMk id="63" creationId="{A9040C78-69DD-4FE3-ABAF-CE639E445B95}"/>
          </ac:grpSpMkLst>
        </pc:grpChg>
        <pc:grpChg chg="mod topLvl">
          <ac:chgData name="Sidney Andrews (SeeSharpRun.NET)" userId="bf6b72ff-c0a4-4541-889d-4072e9e5979f" providerId="ADAL" clId="{5D348FAF-F09E-442E-9E18-E1F234E8B099}" dt="2021-06-22T21:44:15.502" v="657" actId="1076"/>
          <ac:grpSpMkLst>
            <pc:docMk/>
            <pc:sldMk cId="3656088458" sldId="2076137787"/>
            <ac:grpSpMk id="65" creationId="{B91763B0-4767-4C83-BBAE-750E05BDA697}"/>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82" creationId="{6B17539C-DA98-4E5B-99FB-72DF7AEB12E7}"/>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86" creationId="{85172A3C-2D8F-43D6-99E6-BB40550541F9}"/>
          </ac:grpSpMkLst>
        </pc:grpChg>
        <pc:grpChg chg="del">
          <ac:chgData name="Sidney Andrews (SeeSharpRun.NET)" userId="bf6b72ff-c0a4-4541-889d-4072e9e5979f" providerId="ADAL" clId="{5D348FAF-F09E-442E-9E18-E1F234E8B099}" dt="2021-06-22T21:43:36.942" v="638" actId="165"/>
          <ac:grpSpMkLst>
            <pc:docMk/>
            <pc:sldMk cId="3656088458" sldId="2076137787"/>
            <ac:grpSpMk id="93" creationId="{CE44217F-ED01-4EAF-ABF1-8CD97B8A7635}"/>
          </ac:grpSpMkLst>
        </pc:grpChg>
        <pc:grpChg chg="del topLvl">
          <ac:chgData name="Sidney Andrews (SeeSharpRun.NET)" userId="bf6b72ff-c0a4-4541-889d-4072e9e5979f" providerId="ADAL" clId="{5D348FAF-F09E-442E-9E18-E1F234E8B099}" dt="2021-06-22T21:43:51.040" v="644" actId="478"/>
          <ac:grpSpMkLst>
            <pc:docMk/>
            <pc:sldMk cId="3656088458" sldId="2076137787"/>
            <ac:grpSpMk id="94" creationId="{B8CE030A-6E3B-4DD7-B5F1-1AE929F0A0DE}"/>
          </ac:grpSpMkLst>
        </pc:grpChg>
        <pc:grpChg chg="mod topLvl">
          <ac:chgData name="Sidney Andrews (SeeSharpRun.NET)" userId="bf6b72ff-c0a4-4541-889d-4072e9e5979f" providerId="ADAL" clId="{5D348FAF-F09E-442E-9E18-E1F234E8B099}" dt="2021-06-22T21:44:53.203" v="666" actId="12788"/>
          <ac:grpSpMkLst>
            <pc:docMk/>
            <pc:sldMk cId="3656088458" sldId="2076137787"/>
            <ac:grpSpMk id="95" creationId="{13DD404F-2777-41B5-A1A1-5E58C883EA38}"/>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96" creationId="{34B56E53-2529-4426-8A5C-19BF8D8ED296}"/>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97" creationId="{D86EF661-7CED-45E4-8466-79D4A2AF3670}"/>
          </ac:grpSpMkLst>
        </pc:grpChg>
        <pc:grpChg chg="del">
          <ac:chgData name="Sidney Andrews (SeeSharpRun.NET)" userId="bf6b72ff-c0a4-4541-889d-4072e9e5979f" providerId="ADAL" clId="{5D348FAF-F09E-442E-9E18-E1F234E8B099}" dt="2021-06-22T21:43:44.426" v="641" actId="165"/>
          <ac:grpSpMkLst>
            <pc:docMk/>
            <pc:sldMk cId="3656088458" sldId="2076137787"/>
            <ac:grpSpMk id="121" creationId="{AE5347FF-BB00-4D41-8DF5-2A3FEDC7AE24}"/>
          </ac:grpSpMkLst>
        </pc:grpChg>
        <pc:grpChg chg="del topLvl">
          <ac:chgData name="Sidney Andrews (SeeSharpRun.NET)" userId="bf6b72ff-c0a4-4541-889d-4072e9e5979f" providerId="ADAL" clId="{5D348FAF-F09E-442E-9E18-E1F234E8B099}" dt="2021-06-22T21:43:59.245" v="650" actId="478"/>
          <ac:grpSpMkLst>
            <pc:docMk/>
            <pc:sldMk cId="3656088458" sldId="2076137787"/>
            <ac:grpSpMk id="122" creationId="{548DDF4D-DF78-465F-B323-456F21B7AAC7}"/>
          </ac:grpSpMkLst>
        </pc:grpChg>
        <pc:grpChg chg="mod topLvl">
          <ac:chgData name="Sidney Andrews (SeeSharpRun.NET)" userId="bf6b72ff-c0a4-4541-889d-4072e9e5979f" providerId="ADAL" clId="{5D348FAF-F09E-442E-9E18-E1F234E8B099}" dt="2021-06-22T21:44:53.203" v="666" actId="12788"/>
          <ac:grpSpMkLst>
            <pc:docMk/>
            <pc:sldMk cId="3656088458" sldId="2076137787"/>
            <ac:grpSpMk id="123" creationId="{019270D2-14F9-468F-929C-6A82D501F2B1}"/>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124" creationId="{689223AB-339D-4350-BF03-FB2C5BA1756E}"/>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125" creationId="{89BE30C2-D959-42F8-AC11-6B35D13D4834}"/>
          </ac:grpSpMkLst>
        </pc:grpChg>
        <pc:grpChg chg="del">
          <ac:chgData name="Sidney Andrews (SeeSharpRun.NET)" userId="bf6b72ff-c0a4-4541-889d-4072e9e5979f" providerId="ADAL" clId="{5D348FAF-F09E-442E-9E18-E1F234E8B099}" dt="2021-06-22T21:43:42.138" v="640" actId="165"/>
          <ac:grpSpMkLst>
            <pc:docMk/>
            <pc:sldMk cId="3656088458" sldId="2076137787"/>
            <ac:grpSpMk id="180" creationId="{46B3BA77-0C30-42E5-9F57-590087E91D7D}"/>
          </ac:grpSpMkLst>
        </pc:grpChg>
        <pc:grpChg chg="del topLvl">
          <ac:chgData name="Sidney Andrews (SeeSharpRun.NET)" userId="bf6b72ff-c0a4-4541-889d-4072e9e5979f" providerId="ADAL" clId="{5D348FAF-F09E-442E-9E18-E1F234E8B099}" dt="2021-06-22T21:43:46.128" v="642" actId="478"/>
          <ac:grpSpMkLst>
            <pc:docMk/>
            <pc:sldMk cId="3656088458" sldId="2076137787"/>
            <ac:grpSpMk id="181" creationId="{C3FBF030-36BD-4940-A304-216F2059B6E5}"/>
          </ac:grpSpMkLst>
        </pc:grpChg>
        <pc:grpChg chg="del mod topLvl">
          <ac:chgData name="Sidney Andrews (SeeSharpRun.NET)" userId="bf6b72ff-c0a4-4541-889d-4072e9e5979f" providerId="ADAL" clId="{5D348FAF-F09E-442E-9E18-E1F234E8B099}" dt="2021-06-22T21:44:37.552" v="661" actId="478"/>
          <ac:grpSpMkLst>
            <pc:docMk/>
            <pc:sldMk cId="3656088458" sldId="2076137787"/>
            <ac:grpSpMk id="182" creationId="{188F84CA-F3BC-4768-A64E-3B42550B6FF1}"/>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183" creationId="{D8DD6FB6-856D-4179-B557-1B31C6413B9D}"/>
          </ac:grpSpMkLst>
        </pc:grpChg>
        <pc:grpChg chg="del topLvl">
          <ac:chgData name="Sidney Andrews (SeeSharpRun.NET)" userId="bf6b72ff-c0a4-4541-889d-4072e9e5979f" providerId="ADAL" clId="{5D348FAF-F09E-442E-9E18-E1F234E8B099}" dt="2021-06-22T21:43:54.649" v="645" actId="478"/>
          <ac:grpSpMkLst>
            <pc:docMk/>
            <pc:sldMk cId="3656088458" sldId="2076137787"/>
            <ac:grpSpMk id="184" creationId="{772B92BD-F072-41A0-9A7E-37DD0F1BD75C}"/>
          </ac:grpSpMkLst>
        </pc:grpChg>
        <pc:picChg chg="add del mod">
          <ac:chgData name="Sidney Andrews (SeeSharpRun.NET)" userId="bf6b72ff-c0a4-4541-889d-4072e9e5979f" providerId="ADAL" clId="{5D348FAF-F09E-442E-9E18-E1F234E8B099}" dt="2021-06-22T21:42:54.831" v="630" actId="27803"/>
          <ac:picMkLst>
            <pc:docMk/>
            <pc:sldMk cId="3656088458" sldId="2076137787"/>
            <ac:picMk id="147" creationId="{406C917F-56C9-4BC9-BAAC-920E4EC5373D}"/>
          </ac:picMkLst>
        </pc:picChg>
        <pc:picChg chg="mod ord">
          <ac:chgData name="Sidney Andrews (SeeSharpRun.NET)" userId="bf6b72ff-c0a4-4541-889d-4072e9e5979f" providerId="ADAL" clId="{5D348FAF-F09E-442E-9E18-E1F234E8B099}" dt="2021-06-22T21:43:12.050" v="633" actId="12789"/>
          <ac:picMkLst>
            <pc:docMk/>
            <pc:sldMk cId="3656088458" sldId="2076137787"/>
            <ac:picMk id="210" creationId="{C48D49AB-2BCE-4B02-8B5B-7C333999EDEA}"/>
          </ac:picMkLst>
        </pc:picChg>
        <pc:cxnChg chg="mod">
          <ac:chgData name="Sidney Andrews (SeeSharpRun.NET)" userId="bf6b72ff-c0a4-4541-889d-4072e9e5979f" providerId="ADAL" clId="{5D348FAF-F09E-442E-9E18-E1F234E8B099}" dt="2021-06-22T21:44:28.553" v="660" actId="1076"/>
          <ac:cxnSpMkLst>
            <pc:docMk/>
            <pc:sldMk cId="3656088458" sldId="2076137787"/>
            <ac:cxnSpMk id="12" creationId="{7FC607CD-5ED9-48A6-9CED-D76AEA1B8BEC}"/>
          </ac:cxnSpMkLst>
        </pc:cxnChg>
        <pc:cxnChg chg="del mod">
          <ac:chgData name="Sidney Andrews (SeeSharpRun.NET)" userId="bf6b72ff-c0a4-4541-889d-4072e9e5979f" providerId="ADAL" clId="{5D348FAF-F09E-442E-9E18-E1F234E8B099}" dt="2021-06-22T21:44:38.116" v="662" actId="478"/>
          <ac:cxnSpMkLst>
            <pc:docMk/>
            <pc:sldMk cId="3656088458" sldId="2076137787"/>
            <ac:cxnSpMk id="206" creationId="{7A157BB7-3632-4049-8D6D-5A443DB9BA2D}"/>
          </ac:cxnSpMkLst>
        </pc:cxnChg>
        <pc:cxnChg chg="mod">
          <ac:chgData name="Sidney Andrews (SeeSharpRun.NET)" userId="bf6b72ff-c0a4-4541-889d-4072e9e5979f" providerId="ADAL" clId="{5D348FAF-F09E-442E-9E18-E1F234E8B099}" dt="2021-06-22T21:44:28.553" v="660" actId="1076"/>
          <ac:cxnSpMkLst>
            <pc:docMk/>
            <pc:sldMk cId="3656088458" sldId="2076137787"/>
            <ac:cxnSpMk id="207" creationId="{E1B342C1-B1CA-48D2-8636-C4424BA37F2E}"/>
          </ac:cxnSpMkLst>
        </pc:cxnChg>
        <pc:cxnChg chg="mod">
          <ac:chgData name="Sidney Andrews (SeeSharpRun.NET)" userId="bf6b72ff-c0a4-4541-889d-4072e9e5979f" providerId="ADAL" clId="{5D348FAF-F09E-442E-9E18-E1F234E8B099}" dt="2021-06-22T21:44:28.553" v="660" actId="1076"/>
          <ac:cxnSpMkLst>
            <pc:docMk/>
            <pc:sldMk cId="3656088458" sldId="2076137787"/>
            <ac:cxnSpMk id="208" creationId="{089BF7EF-4216-41EF-A3EC-9A3157460AD5}"/>
          </ac:cxnSpMkLst>
        </pc:cxnChg>
      </pc:sldChg>
      <pc:sldChg chg="modSp add del mod">
        <pc:chgData name="Sidney Andrews (SeeSharpRun.NET)" userId="bf6b72ff-c0a4-4541-889d-4072e9e5979f" providerId="ADAL" clId="{5D348FAF-F09E-442E-9E18-E1F234E8B099}" dt="2021-06-22T21:30:10.961" v="373" actId="47"/>
        <pc:sldMkLst>
          <pc:docMk/>
          <pc:sldMk cId="4018524178" sldId="2076137787"/>
        </pc:sldMkLst>
        <pc:spChg chg="mod">
          <ac:chgData name="Sidney Andrews (SeeSharpRun.NET)" userId="bf6b72ff-c0a4-4541-889d-4072e9e5979f" providerId="ADAL" clId="{5D348FAF-F09E-442E-9E18-E1F234E8B099}" dt="2021-06-22T21:28:16.751" v="265" actId="2711"/>
          <ac:spMkLst>
            <pc:docMk/>
            <pc:sldMk cId="4018524178" sldId="2076137787"/>
            <ac:spMk id="66" creationId="{750F0070-3535-47E2-ADB4-93E2ADDD86A0}"/>
          </ac:spMkLst>
        </pc:spChg>
        <pc:spChg chg="mod">
          <ac:chgData name="Sidney Andrews (SeeSharpRun.NET)" userId="bf6b72ff-c0a4-4541-889d-4072e9e5979f" providerId="ADAL" clId="{5D348FAF-F09E-442E-9E18-E1F234E8B099}" dt="2021-06-22T21:28:16.751" v="265" actId="2711"/>
          <ac:spMkLst>
            <pc:docMk/>
            <pc:sldMk cId="4018524178" sldId="2076137787"/>
            <ac:spMk id="70" creationId="{894BAE33-FE6F-4C4C-8A5F-051F8E5EDC54}"/>
          </ac:spMkLst>
        </pc:spChg>
        <pc:spChg chg="mod">
          <ac:chgData name="Sidney Andrews (SeeSharpRun.NET)" userId="bf6b72ff-c0a4-4541-889d-4072e9e5979f" providerId="ADAL" clId="{5D348FAF-F09E-442E-9E18-E1F234E8B099}" dt="2021-06-22T21:28:16.751" v="265" actId="2711"/>
          <ac:spMkLst>
            <pc:docMk/>
            <pc:sldMk cId="4018524178" sldId="2076137787"/>
            <ac:spMk id="71" creationId="{D02230F8-7D19-4B1C-A923-18EA529C0BDF}"/>
          </ac:spMkLst>
        </pc:spChg>
        <pc:spChg chg="mod">
          <ac:chgData name="Sidney Andrews (SeeSharpRun.NET)" userId="bf6b72ff-c0a4-4541-889d-4072e9e5979f" providerId="ADAL" clId="{5D348FAF-F09E-442E-9E18-E1F234E8B099}" dt="2021-06-22T21:28:16.751" v="265" actId="2711"/>
          <ac:spMkLst>
            <pc:docMk/>
            <pc:sldMk cId="4018524178" sldId="2076137787"/>
            <ac:spMk id="73" creationId="{F1850B54-9AD0-473D-BE1F-F4581D81B33F}"/>
          </ac:spMkLst>
        </pc:spChg>
        <pc:spChg chg="mod">
          <ac:chgData name="Sidney Andrews (SeeSharpRun.NET)" userId="bf6b72ff-c0a4-4541-889d-4072e9e5979f" providerId="ADAL" clId="{5D348FAF-F09E-442E-9E18-E1F234E8B099}" dt="2021-06-22T21:28:16.751" v="265" actId="2711"/>
          <ac:spMkLst>
            <pc:docMk/>
            <pc:sldMk cId="4018524178" sldId="2076137787"/>
            <ac:spMk id="74" creationId="{A8F49897-B005-4576-8873-B241900A7E2A}"/>
          </ac:spMkLst>
        </pc:spChg>
        <pc:spChg chg="mod">
          <ac:chgData name="Sidney Andrews (SeeSharpRun.NET)" userId="bf6b72ff-c0a4-4541-889d-4072e9e5979f" providerId="ADAL" clId="{5D348FAF-F09E-442E-9E18-E1F234E8B099}" dt="2021-06-22T21:28:16.751" v="265" actId="2711"/>
          <ac:spMkLst>
            <pc:docMk/>
            <pc:sldMk cId="4018524178" sldId="2076137787"/>
            <ac:spMk id="76" creationId="{42CE788A-6CE6-4D1D-B042-61127DD48970}"/>
          </ac:spMkLst>
        </pc:spChg>
        <pc:spChg chg="mod">
          <ac:chgData name="Sidney Andrews (SeeSharpRun.NET)" userId="bf6b72ff-c0a4-4541-889d-4072e9e5979f" providerId="ADAL" clId="{5D348FAF-F09E-442E-9E18-E1F234E8B099}" dt="2021-06-22T21:28:16.751" v="265" actId="2711"/>
          <ac:spMkLst>
            <pc:docMk/>
            <pc:sldMk cId="4018524178" sldId="2076137787"/>
            <ac:spMk id="77" creationId="{3D2D5870-CAF5-4F23-AD52-30292A7295C3}"/>
          </ac:spMkLst>
        </pc:spChg>
        <pc:spChg chg="mod">
          <ac:chgData name="Sidney Andrews (SeeSharpRun.NET)" userId="bf6b72ff-c0a4-4541-889d-4072e9e5979f" providerId="ADAL" clId="{5D348FAF-F09E-442E-9E18-E1F234E8B099}" dt="2021-06-22T21:28:16.751" v="265" actId="2711"/>
          <ac:spMkLst>
            <pc:docMk/>
            <pc:sldMk cId="4018524178" sldId="2076137787"/>
            <ac:spMk id="79" creationId="{12692A87-D400-4AD8-AAC0-FCD3A14CEA9B}"/>
          </ac:spMkLst>
        </pc:spChg>
        <pc:spChg chg="mod">
          <ac:chgData name="Sidney Andrews (SeeSharpRun.NET)" userId="bf6b72ff-c0a4-4541-889d-4072e9e5979f" providerId="ADAL" clId="{5D348FAF-F09E-442E-9E18-E1F234E8B099}" dt="2021-06-22T21:28:16.751" v="265" actId="2711"/>
          <ac:spMkLst>
            <pc:docMk/>
            <pc:sldMk cId="4018524178" sldId="2076137787"/>
            <ac:spMk id="80" creationId="{E059E433-EDEF-4EB9-837F-1B13322417F4}"/>
          </ac:spMkLst>
        </pc:spChg>
        <pc:spChg chg="mod">
          <ac:chgData name="Sidney Andrews (SeeSharpRun.NET)" userId="bf6b72ff-c0a4-4541-889d-4072e9e5979f" providerId="ADAL" clId="{5D348FAF-F09E-442E-9E18-E1F234E8B099}" dt="2021-06-22T21:28:16.751" v="265" actId="2711"/>
          <ac:spMkLst>
            <pc:docMk/>
            <pc:sldMk cId="4018524178" sldId="2076137787"/>
            <ac:spMk id="81" creationId="{67F746CE-45FA-48A2-80BA-D2C1AE50F15E}"/>
          </ac:spMkLst>
        </pc:spChg>
        <pc:spChg chg="mod">
          <ac:chgData name="Sidney Andrews (SeeSharpRun.NET)" userId="bf6b72ff-c0a4-4541-889d-4072e9e5979f" providerId="ADAL" clId="{5D348FAF-F09E-442E-9E18-E1F234E8B099}" dt="2021-06-22T21:28:16.751" v="265" actId="2711"/>
          <ac:spMkLst>
            <pc:docMk/>
            <pc:sldMk cId="4018524178" sldId="2076137787"/>
            <ac:spMk id="83" creationId="{1720F0A0-DA19-4150-BAAC-DEC2EB90D803}"/>
          </ac:spMkLst>
        </pc:spChg>
        <pc:spChg chg="mod">
          <ac:chgData name="Sidney Andrews (SeeSharpRun.NET)" userId="bf6b72ff-c0a4-4541-889d-4072e9e5979f" providerId="ADAL" clId="{5D348FAF-F09E-442E-9E18-E1F234E8B099}" dt="2021-06-22T21:28:16.751" v="265" actId="2711"/>
          <ac:spMkLst>
            <pc:docMk/>
            <pc:sldMk cId="4018524178" sldId="2076137787"/>
            <ac:spMk id="84" creationId="{90F3C428-B06A-4134-9BFE-A56CC1E1E0E6}"/>
          </ac:spMkLst>
        </pc:spChg>
        <pc:spChg chg="mod">
          <ac:chgData name="Sidney Andrews (SeeSharpRun.NET)" userId="bf6b72ff-c0a4-4541-889d-4072e9e5979f" providerId="ADAL" clId="{5D348FAF-F09E-442E-9E18-E1F234E8B099}" dt="2021-06-22T21:28:16.751" v="265" actId="2711"/>
          <ac:spMkLst>
            <pc:docMk/>
            <pc:sldMk cId="4018524178" sldId="2076137787"/>
            <ac:spMk id="85" creationId="{B91F0693-C17C-4712-9C7D-A0BA4E112EB5}"/>
          </ac:spMkLst>
        </pc:spChg>
        <pc:spChg chg="mod">
          <ac:chgData name="Sidney Andrews (SeeSharpRun.NET)" userId="bf6b72ff-c0a4-4541-889d-4072e9e5979f" providerId="ADAL" clId="{5D348FAF-F09E-442E-9E18-E1F234E8B099}" dt="2021-06-22T21:28:16.751" v="265" actId="2711"/>
          <ac:spMkLst>
            <pc:docMk/>
            <pc:sldMk cId="4018524178" sldId="2076137787"/>
            <ac:spMk id="87" creationId="{84AF85F1-8CB3-4CEA-90EC-A7BFF820C6C9}"/>
          </ac:spMkLst>
        </pc:spChg>
        <pc:spChg chg="mod">
          <ac:chgData name="Sidney Andrews (SeeSharpRun.NET)" userId="bf6b72ff-c0a4-4541-889d-4072e9e5979f" providerId="ADAL" clId="{5D348FAF-F09E-442E-9E18-E1F234E8B099}" dt="2021-06-22T21:28:16.751" v="265" actId="2711"/>
          <ac:spMkLst>
            <pc:docMk/>
            <pc:sldMk cId="4018524178" sldId="2076137787"/>
            <ac:spMk id="88" creationId="{758DF4F0-D70E-43AA-B3F1-9D05D32269EA}"/>
          </ac:spMkLst>
        </pc:spChg>
        <pc:spChg chg="mod">
          <ac:chgData name="Sidney Andrews (SeeSharpRun.NET)" userId="bf6b72ff-c0a4-4541-889d-4072e9e5979f" providerId="ADAL" clId="{5D348FAF-F09E-442E-9E18-E1F234E8B099}" dt="2021-06-22T21:28:16.751" v="265" actId="2711"/>
          <ac:spMkLst>
            <pc:docMk/>
            <pc:sldMk cId="4018524178" sldId="2076137787"/>
            <ac:spMk id="89" creationId="{1CA07610-3A41-4CAB-B6B1-7E8D8317CB0B}"/>
          </ac:spMkLst>
        </pc:spChg>
        <pc:spChg chg="mod">
          <ac:chgData name="Sidney Andrews (SeeSharpRun.NET)" userId="bf6b72ff-c0a4-4541-889d-4072e9e5979f" providerId="ADAL" clId="{5D348FAF-F09E-442E-9E18-E1F234E8B099}" dt="2021-06-22T21:28:16.751" v="265" actId="2711"/>
          <ac:spMkLst>
            <pc:docMk/>
            <pc:sldMk cId="4018524178" sldId="2076137787"/>
            <ac:spMk id="92" creationId="{AAF2B1F5-2D0E-464A-9290-CC078CE039DC}"/>
          </ac:spMkLst>
        </pc:spChg>
        <pc:spChg chg="mod">
          <ac:chgData name="Sidney Andrews (SeeSharpRun.NET)" userId="bf6b72ff-c0a4-4541-889d-4072e9e5979f" providerId="ADAL" clId="{5D348FAF-F09E-442E-9E18-E1F234E8B099}" dt="2021-06-22T21:28:16.751" v="265" actId="2711"/>
          <ac:spMkLst>
            <pc:docMk/>
            <pc:sldMk cId="4018524178" sldId="2076137787"/>
            <ac:spMk id="98" creationId="{DF811B6F-12BE-4670-B920-A2B5CAD64FC4}"/>
          </ac:spMkLst>
        </pc:spChg>
        <pc:spChg chg="mod">
          <ac:chgData name="Sidney Andrews (SeeSharpRun.NET)" userId="bf6b72ff-c0a4-4541-889d-4072e9e5979f" providerId="ADAL" clId="{5D348FAF-F09E-442E-9E18-E1F234E8B099}" dt="2021-06-22T21:28:16.751" v="265" actId="2711"/>
          <ac:spMkLst>
            <pc:docMk/>
            <pc:sldMk cId="4018524178" sldId="2076137787"/>
            <ac:spMk id="99" creationId="{C052C0CE-24DB-448F-B823-7768A4F627D4}"/>
          </ac:spMkLst>
        </pc:spChg>
        <pc:spChg chg="mod">
          <ac:chgData name="Sidney Andrews (SeeSharpRun.NET)" userId="bf6b72ff-c0a4-4541-889d-4072e9e5979f" providerId="ADAL" clId="{5D348FAF-F09E-442E-9E18-E1F234E8B099}" dt="2021-06-22T21:28:16.751" v="265" actId="2711"/>
          <ac:spMkLst>
            <pc:docMk/>
            <pc:sldMk cId="4018524178" sldId="2076137787"/>
            <ac:spMk id="100" creationId="{F984B6C0-DEF4-4E9E-B49E-1A96F08AF819}"/>
          </ac:spMkLst>
        </pc:spChg>
        <pc:spChg chg="mod">
          <ac:chgData name="Sidney Andrews (SeeSharpRun.NET)" userId="bf6b72ff-c0a4-4541-889d-4072e9e5979f" providerId="ADAL" clId="{5D348FAF-F09E-442E-9E18-E1F234E8B099}" dt="2021-06-22T21:28:16.751" v="265" actId="2711"/>
          <ac:spMkLst>
            <pc:docMk/>
            <pc:sldMk cId="4018524178" sldId="2076137787"/>
            <ac:spMk id="101" creationId="{2E836029-99BE-4495-A940-8F2FE08D4AD6}"/>
          </ac:spMkLst>
        </pc:spChg>
        <pc:spChg chg="mod">
          <ac:chgData name="Sidney Andrews (SeeSharpRun.NET)" userId="bf6b72ff-c0a4-4541-889d-4072e9e5979f" providerId="ADAL" clId="{5D348FAF-F09E-442E-9E18-E1F234E8B099}" dt="2021-06-22T21:28:16.751" v="265" actId="2711"/>
          <ac:spMkLst>
            <pc:docMk/>
            <pc:sldMk cId="4018524178" sldId="2076137787"/>
            <ac:spMk id="102" creationId="{AC038007-C027-40A9-80D2-D38054C2C664}"/>
          </ac:spMkLst>
        </pc:spChg>
        <pc:spChg chg="mod">
          <ac:chgData name="Sidney Andrews (SeeSharpRun.NET)" userId="bf6b72ff-c0a4-4541-889d-4072e9e5979f" providerId="ADAL" clId="{5D348FAF-F09E-442E-9E18-E1F234E8B099}" dt="2021-06-22T21:28:16.751" v="265" actId="2711"/>
          <ac:spMkLst>
            <pc:docMk/>
            <pc:sldMk cId="4018524178" sldId="2076137787"/>
            <ac:spMk id="103" creationId="{0576EA50-10BB-46E7-8CA7-0E20EF8430D1}"/>
          </ac:spMkLst>
        </pc:spChg>
        <pc:spChg chg="mod">
          <ac:chgData name="Sidney Andrews (SeeSharpRun.NET)" userId="bf6b72ff-c0a4-4541-889d-4072e9e5979f" providerId="ADAL" clId="{5D348FAF-F09E-442E-9E18-E1F234E8B099}" dt="2021-06-22T21:28:16.751" v="265" actId="2711"/>
          <ac:spMkLst>
            <pc:docMk/>
            <pc:sldMk cId="4018524178" sldId="2076137787"/>
            <ac:spMk id="107" creationId="{C4903D3F-F39F-4A2C-BE70-4BB63B5DFBCB}"/>
          </ac:spMkLst>
        </pc:spChg>
        <pc:spChg chg="mod">
          <ac:chgData name="Sidney Andrews (SeeSharpRun.NET)" userId="bf6b72ff-c0a4-4541-889d-4072e9e5979f" providerId="ADAL" clId="{5D348FAF-F09E-442E-9E18-E1F234E8B099}" dt="2021-06-22T21:28:16.751" v="265" actId="2711"/>
          <ac:spMkLst>
            <pc:docMk/>
            <pc:sldMk cId="4018524178" sldId="2076137787"/>
            <ac:spMk id="108" creationId="{A59A6D2C-0704-4F67-BEA2-91DAF0CC0324}"/>
          </ac:spMkLst>
        </pc:spChg>
        <pc:spChg chg="mod">
          <ac:chgData name="Sidney Andrews (SeeSharpRun.NET)" userId="bf6b72ff-c0a4-4541-889d-4072e9e5979f" providerId="ADAL" clId="{5D348FAF-F09E-442E-9E18-E1F234E8B099}" dt="2021-06-22T21:28:16.751" v="265" actId="2711"/>
          <ac:spMkLst>
            <pc:docMk/>
            <pc:sldMk cId="4018524178" sldId="2076137787"/>
            <ac:spMk id="110" creationId="{691576CA-BF0B-4537-988B-AA44B7293F7D}"/>
          </ac:spMkLst>
        </pc:spChg>
        <pc:spChg chg="mod">
          <ac:chgData name="Sidney Andrews (SeeSharpRun.NET)" userId="bf6b72ff-c0a4-4541-889d-4072e9e5979f" providerId="ADAL" clId="{5D348FAF-F09E-442E-9E18-E1F234E8B099}" dt="2021-06-22T21:28:16.751" v="265" actId="2711"/>
          <ac:spMkLst>
            <pc:docMk/>
            <pc:sldMk cId="4018524178" sldId="2076137787"/>
            <ac:spMk id="111" creationId="{C180D3E5-0DA8-46A1-B89D-C1FBEEE047FE}"/>
          </ac:spMkLst>
        </pc:spChg>
        <pc:spChg chg="mod">
          <ac:chgData name="Sidney Andrews (SeeSharpRun.NET)" userId="bf6b72ff-c0a4-4541-889d-4072e9e5979f" providerId="ADAL" clId="{5D348FAF-F09E-442E-9E18-E1F234E8B099}" dt="2021-06-22T21:28:16.751" v="265" actId="2711"/>
          <ac:spMkLst>
            <pc:docMk/>
            <pc:sldMk cId="4018524178" sldId="2076137787"/>
            <ac:spMk id="113" creationId="{51EA98F2-1C4F-44F4-8AA0-0333BF58654C}"/>
          </ac:spMkLst>
        </pc:spChg>
        <pc:spChg chg="mod">
          <ac:chgData name="Sidney Andrews (SeeSharpRun.NET)" userId="bf6b72ff-c0a4-4541-889d-4072e9e5979f" providerId="ADAL" clId="{5D348FAF-F09E-442E-9E18-E1F234E8B099}" dt="2021-06-22T21:28:16.751" v="265" actId="2711"/>
          <ac:spMkLst>
            <pc:docMk/>
            <pc:sldMk cId="4018524178" sldId="2076137787"/>
            <ac:spMk id="114" creationId="{771C49DE-EEEA-478A-A294-9EEF7E54C0DE}"/>
          </ac:spMkLst>
        </pc:spChg>
        <pc:spChg chg="mod">
          <ac:chgData name="Sidney Andrews (SeeSharpRun.NET)" userId="bf6b72ff-c0a4-4541-889d-4072e9e5979f" providerId="ADAL" clId="{5D348FAF-F09E-442E-9E18-E1F234E8B099}" dt="2021-06-22T21:28:16.751" v="265" actId="2711"/>
          <ac:spMkLst>
            <pc:docMk/>
            <pc:sldMk cId="4018524178" sldId="2076137787"/>
            <ac:spMk id="116" creationId="{74B27D29-5EDC-441D-8B0A-57DF24EFF406}"/>
          </ac:spMkLst>
        </pc:spChg>
        <pc:spChg chg="mod">
          <ac:chgData name="Sidney Andrews (SeeSharpRun.NET)" userId="bf6b72ff-c0a4-4541-889d-4072e9e5979f" providerId="ADAL" clId="{5D348FAF-F09E-442E-9E18-E1F234E8B099}" dt="2021-06-22T21:28:16.751" v="265" actId="2711"/>
          <ac:spMkLst>
            <pc:docMk/>
            <pc:sldMk cId="4018524178" sldId="2076137787"/>
            <ac:spMk id="117" creationId="{CA7A5613-90A9-4A77-AD1A-CECD07427094}"/>
          </ac:spMkLst>
        </pc:spChg>
        <pc:spChg chg="mod">
          <ac:chgData name="Sidney Andrews (SeeSharpRun.NET)" userId="bf6b72ff-c0a4-4541-889d-4072e9e5979f" providerId="ADAL" clId="{5D348FAF-F09E-442E-9E18-E1F234E8B099}" dt="2021-06-22T21:28:16.751" v="265" actId="2711"/>
          <ac:spMkLst>
            <pc:docMk/>
            <pc:sldMk cId="4018524178" sldId="2076137787"/>
            <ac:spMk id="118" creationId="{BCB04BED-44F3-4C43-AB3F-0D2874A4171F}"/>
          </ac:spMkLst>
        </pc:spChg>
        <pc:spChg chg="mod">
          <ac:chgData name="Sidney Andrews (SeeSharpRun.NET)" userId="bf6b72ff-c0a4-4541-889d-4072e9e5979f" providerId="ADAL" clId="{5D348FAF-F09E-442E-9E18-E1F234E8B099}" dt="2021-06-22T21:28:16.751" v="265" actId="2711"/>
          <ac:spMkLst>
            <pc:docMk/>
            <pc:sldMk cId="4018524178" sldId="2076137787"/>
            <ac:spMk id="120" creationId="{E0574E1F-3337-4D77-8B69-094A95BDC5D9}"/>
          </ac:spMkLst>
        </pc:spChg>
        <pc:spChg chg="mod">
          <ac:chgData name="Sidney Andrews (SeeSharpRun.NET)" userId="bf6b72ff-c0a4-4541-889d-4072e9e5979f" providerId="ADAL" clId="{5D348FAF-F09E-442E-9E18-E1F234E8B099}" dt="2021-06-22T21:28:16.751" v="265" actId="2711"/>
          <ac:spMkLst>
            <pc:docMk/>
            <pc:sldMk cId="4018524178" sldId="2076137787"/>
            <ac:spMk id="126" creationId="{EBF60FC1-9000-40C2-B736-892008A5223D}"/>
          </ac:spMkLst>
        </pc:spChg>
        <pc:spChg chg="mod">
          <ac:chgData name="Sidney Andrews (SeeSharpRun.NET)" userId="bf6b72ff-c0a4-4541-889d-4072e9e5979f" providerId="ADAL" clId="{5D348FAF-F09E-442E-9E18-E1F234E8B099}" dt="2021-06-22T21:28:16.751" v="265" actId="2711"/>
          <ac:spMkLst>
            <pc:docMk/>
            <pc:sldMk cId="4018524178" sldId="2076137787"/>
            <ac:spMk id="127" creationId="{088CF219-B551-47ED-9F39-F8AE17B950F7}"/>
          </ac:spMkLst>
        </pc:spChg>
        <pc:spChg chg="mod">
          <ac:chgData name="Sidney Andrews (SeeSharpRun.NET)" userId="bf6b72ff-c0a4-4541-889d-4072e9e5979f" providerId="ADAL" clId="{5D348FAF-F09E-442E-9E18-E1F234E8B099}" dt="2021-06-22T21:28:16.751" v="265" actId="2711"/>
          <ac:spMkLst>
            <pc:docMk/>
            <pc:sldMk cId="4018524178" sldId="2076137787"/>
            <ac:spMk id="128" creationId="{015808E0-8BA6-4AE8-9C21-7BF5BFF3FFFF}"/>
          </ac:spMkLst>
        </pc:spChg>
        <pc:spChg chg="mod">
          <ac:chgData name="Sidney Andrews (SeeSharpRun.NET)" userId="bf6b72ff-c0a4-4541-889d-4072e9e5979f" providerId="ADAL" clId="{5D348FAF-F09E-442E-9E18-E1F234E8B099}" dt="2021-06-22T21:28:16.751" v="265" actId="2711"/>
          <ac:spMkLst>
            <pc:docMk/>
            <pc:sldMk cId="4018524178" sldId="2076137787"/>
            <ac:spMk id="129" creationId="{CF70DA62-A04A-457C-A070-B2A442E7A0FD}"/>
          </ac:spMkLst>
        </pc:spChg>
        <pc:spChg chg="mod">
          <ac:chgData name="Sidney Andrews (SeeSharpRun.NET)" userId="bf6b72ff-c0a4-4541-889d-4072e9e5979f" providerId="ADAL" clId="{5D348FAF-F09E-442E-9E18-E1F234E8B099}" dt="2021-06-22T21:28:16.751" v="265" actId="2711"/>
          <ac:spMkLst>
            <pc:docMk/>
            <pc:sldMk cId="4018524178" sldId="2076137787"/>
            <ac:spMk id="130" creationId="{353C8F4F-87C3-4CC8-A739-E2208C564E25}"/>
          </ac:spMkLst>
        </pc:spChg>
        <pc:spChg chg="mod">
          <ac:chgData name="Sidney Andrews (SeeSharpRun.NET)" userId="bf6b72ff-c0a4-4541-889d-4072e9e5979f" providerId="ADAL" clId="{5D348FAF-F09E-442E-9E18-E1F234E8B099}" dt="2021-06-22T21:28:16.751" v="265" actId="2711"/>
          <ac:spMkLst>
            <pc:docMk/>
            <pc:sldMk cId="4018524178" sldId="2076137787"/>
            <ac:spMk id="131" creationId="{466EFE39-A11A-4158-AEDC-45EF5A3D4EB9}"/>
          </ac:spMkLst>
        </pc:spChg>
        <pc:spChg chg="mod">
          <ac:chgData name="Sidney Andrews (SeeSharpRun.NET)" userId="bf6b72ff-c0a4-4541-889d-4072e9e5979f" providerId="ADAL" clId="{5D348FAF-F09E-442E-9E18-E1F234E8B099}" dt="2021-06-22T21:28:16.751" v="265" actId="2711"/>
          <ac:spMkLst>
            <pc:docMk/>
            <pc:sldMk cId="4018524178" sldId="2076137787"/>
            <ac:spMk id="135" creationId="{788C8E18-F36B-4E48-9CD1-A996E8A33946}"/>
          </ac:spMkLst>
        </pc:spChg>
        <pc:spChg chg="mod">
          <ac:chgData name="Sidney Andrews (SeeSharpRun.NET)" userId="bf6b72ff-c0a4-4541-889d-4072e9e5979f" providerId="ADAL" clId="{5D348FAF-F09E-442E-9E18-E1F234E8B099}" dt="2021-06-22T21:28:16.751" v="265" actId="2711"/>
          <ac:spMkLst>
            <pc:docMk/>
            <pc:sldMk cId="4018524178" sldId="2076137787"/>
            <ac:spMk id="136" creationId="{BDF0F2A0-D924-4DC3-A4C7-CE56D5AD1E78}"/>
          </ac:spMkLst>
        </pc:spChg>
        <pc:spChg chg="mod">
          <ac:chgData name="Sidney Andrews (SeeSharpRun.NET)" userId="bf6b72ff-c0a4-4541-889d-4072e9e5979f" providerId="ADAL" clId="{5D348FAF-F09E-442E-9E18-E1F234E8B099}" dt="2021-06-22T21:28:16.751" v="265" actId="2711"/>
          <ac:spMkLst>
            <pc:docMk/>
            <pc:sldMk cId="4018524178" sldId="2076137787"/>
            <ac:spMk id="138" creationId="{03128C01-4CF3-47D3-86D0-508DACBB4A0C}"/>
          </ac:spMkLst>
        </pc:spChg>
        <pc:spChg chg="mod">
          <ac:chgData name="Sidney Andrews (SeeSharpRun.NET)" userId="bf6b72ff-c0a4-4541-889d-4072e9e5979f" providerId="ADAL" clId="{5D348FAF-F09E-442E-9E18-E1F234E8B099}" dt="2021-06-22T21:28:16.751" v="265" actId="2711"/>
          <ac:spMkLst>
            <pc:docMk/>
            <pc:sldMk cId="4018524178" sldId="2076137787"/>
            <ac:spMk id="139" creationId="{E1CFFF06-0713-40BC-AD65-43C8AA301BD5}"/>
          </ac:spMkLst>
        </pc:spChg>
        <pc:spChg chg="mod">
          <ac:chgData name="Sidney Andrews (SeeSharpRun.NET)" userId="bf6b72ff-c0a4-4541-889d-4072e9e5979f" providerId="ADAL" clId="{5D348FAF-F09E-442E-9E18-E1F234E8B099}" dt="2021-06-22T21:28:16.751" v="265" actId="2711"/>
          <ac:spMkLst>
            <pc:docMk/>
            <pc:sldMk cId="4018524178" sldId="2076137787"/>
            <ac:spMk id="141" creationId="{E0B7C616-08F0-48F5-B748-8B443E21E54C}"/>
          </ac:spMkLst>
        </pc:spChg>
        <pc:spChg chg="mod">
          <ac:chgData name="Sidney Andrews (SeeSharpRun.NET)" userId="bf6b72ff-c0a4-4541-889d-4072e9e5979f" providerId="ADAL" clId="{5D348FAF-F09E-442E-9E18-E1F234E8B099}" dt="2021-06-22T21:28:16.751" v="265" actId="2711"/>
          <ac:spMkLst>
            <pc:docMk/>
            <pc:sldMk cId="4018524178" sldId="2076137787"/>
            <ac:spMk id="142" creationId="{71A9B1E0-E72C-4B2A-A0A8-04C04C816AB0}"/>
          </ac:spMkLst>
        </pc:spChg>
        <pc:spChg chg="mod">
          <ac:chgData name="Sidney Andrews (SeeSharpRun.NET)" userId="bf6b72ff-c0a4-4541-889d-4072e9e5979f" providerId="ADAL" clId="{5D348FAF-F09E-442E-9E18-E1F234E8B099}" dt="2021-06-22T21:28:16.751" v="265" actId="2711"/>
          <ac:spMkLst>
            <pc:docMk/>
            <pc:sldMk cId="4018524178" sldId="2076137787"/>
            <ac:spMk id="144" creationId="{014B64C2-0E5E-40BB-A70A-7C846603FF40}"/>
          </ac:spMkLst>
        </pc:spChg>
        <pc:spChg chg="mod">
          <ac:chgData name="Sidney Andrews (SeeSharpRun.NET)" userId="bf6b72ff-c0a4-4541-889d-4072e9e5979f" providerId="ADAL" clId="{5D348FAF-F09E-442E-9E18-E1F234E8B099}" dt="2021-06-22T21:28:16.751" v="265" actId="2711"/>
          <ac:spMkLst>
            <pc:docMk/>
            <pc:sldMk cId="4018524178" sldId="2076137787"/>
            <ac:spMk id="145" creationId="{9E5841B3-BD97-4A16-8647-43E3F197A961}"/>
          </ac:spMkLst>
        </pc:spChg>
        <pc:spChg chg="mod">
          <ac:chgData name="Sidney Andrews (SeeSharpRun.NET)" userId="bf6b72ff-c0a4-4541-889d-4072e9e5979f" providerId="ADAL" clId="{5D348FAF-F09E-442E-9E18-E1F234E8B099}" dt="2021-06-22T21:28:16.751" v="265" actId="2711"/>
          <ac:spMkLst>
            <pc:docMk/>
            <pc:sldMk cId="4018524178" sldId="2076137787"/>
            <ac:spMk id="146" creationId="{25F7C7F2-CDF4-4F72-8A37-F59DCA18806A}"/>
          </ac:spMkLst>
        </pc:spChg>
        <pc:spChg chg="mod">
          <ac:chgData name="Sidney Andrews (SeeSharpRun.NET)" userId="bf6b72ff-c0a4-4541-889d-4072e9e5979f" providerId="ADAL" clId="{5D348FAF-F09E-442E-9E18-E1F234E8B099}" dt="2021-06-22T21:28:16.751" v="265" actId="2711"/>
          <ac:spMkLst>
            <pc:docMk/>
            <pc:sldMk cId="4018524178" sldId="2076137787"/>
            <ac:spMk id="177" creationId="{34DBDC0D-E5E0-4AE2-BBE8-B810EBBCD046}"/>
          </ac:spMkLst>
        </pc:spChg>
      </pc:sldChg>
      <pc:sldChg chg="addSp delSp modSp add mod ord modTransition modNotesTx">
        <pc:chgData name="Sidney Andrews (SeeSharpRun.NET)" userId="bf6b72ff-c0a4-4541-889d-4072e9e5979f" providerId="ADAL" clId="{5D348FAF-F09E-442E-9E18-E1F234E8B099}" dt="2021-06-23T01:24:00.642" v="9187"/>
        <pc:sldMkLst>
          <pc:docMk/>
          <pc:sldMk cId="1095094399" sldId="2076137788"/>
        </pc:sldMkLst>
        <pc:spChg chg="add mod">
          <ac:chgData name="Sidney Andrews (SeeSharpRun.NET)" userId="bf6b72ff-c0a4-4541-889d-4072e9e5979f" providerId="ADAL" clId="{5D348FAF-F09E-442E-9E18-E1F234E8B099}" dt="2021-06-22T21:52:28.482" v="926" actId="14100"/>
          <ac:spMkLst>
            <pc:docMk/>
            <pc:sldMk cId="1095094399" sldId="2076137788"/>
            <ac:spMk id="2" creationId="{36CB641C-0C79-4BCB-A392-D566A8E96965}"/>
          </ac:spMkLst>
        </pc:spChg>
        <pc:spChg chg="add mod">
          <ac:chgData name="Sidney Andrews (SeeSharpRun.NET)" userId="bf6b72ff-c0a4-4541-889d-4072e9e5979f" providerId="ADAL" clId="{5D348FAF-F09E-442E-9E18-E1F234E8B099}" dt="2021-06-22T21:52:39.838" v="927" actId="1076"/>
          <ac:spMkLst>
            <pc:docMk/>
            <pc:sldMk cId="1095094399" sldId="2076137788"/>
            <ac:spMk id="4" creationId="{90EAB0CD-F1D6-4B25-B556-DFE63821E426}"/>
          </ac:spMkLst>
        </pc:spChg>
        <pc:spChg chg="mod">
          <ac:chgData name="Sidney Andrews (SeeSharpRun.NET)" userId="bf6b72ff-c0a4-4541-889d-4072e9e5979f" providerId="ADAL" clId="{5D348FAF-F09E-442E-9E18-E1F234E8B099}" dt="2021-06-22T21:53:46.086" v="958"/>
          <ac:spMkLst>
            <pc:docMk/>
            <pc:sldMk cId="1095094399" sldId="2076137788"/>
            <ac:spMk id="54" creationId="{DA81DDBF-1CAE-4A41-953F-E27458998979}"/>
          </ac:spMkLst>
        </pc:spChg>
        <pc:spChg chg="mod">
          <ac:chgData name="Sidney Andrews (SeeSharpRun.NET)" userId="bf6b72ff-c0a4-4541-889d-4072e9e5979f" providerId="ADAL" clId="{5D348FAF-F09E-442E-9E18-E1F234E8B099}" dt="2021-06-22T21:52:22.226" v="924" actId="6549"/>
          <ac:spMkLst>
            <pc:docMk/>
            <pc:sldMk cId="1095094399" sldId="2076137788"/>
            <ac:spMk id="66" creationId="{750F0070-3535-47E2-ADB4-93E2ADDD86A0}"/>
          </ac:spMkLst>
        </pc:spChg>
        <pc:spChg chg="mod">
          <ac:chgData name="Sidney Andrews (SeeSharpRun.NET)" userId="bf6b72ff-c0a4-4541-889d-4072e9e5979f" providerId="ADAL" clId="{5D348FAF-F09E-442E-9E18-E1F234E8B099}" dt="2021-06-22T21:48:22.184" v="803" actId="6549"/>
          <ac:spMkLst>
            <pc:docMk/>
            <pc:sldMk cId="1095094399" sldId="2076137788"/>
            <ac:spMk id="81" creationId="{67F746CE-45FA-48A2-80BA-D2C1AE50F15E}"/>
          </ac:spMkLst>
        </pc:spChg>
        <pc:spChg chg="mod">
          <ac:chgData name="Sidney Andrews (SeeSharpRun.NET)" userId="bf6b72ff-c0a4-4541-889d-4072e9e5979f" providerId="ADAL" clId="{5D348FAF-F09E-442E-9E18-E1F234E8B099}" dt="2021-06-22T21:48:23.032" v="804" actId="6549"/>
          <ac:spMkLst>
            <pc:docMk/>
            <pc:sldMk cId="1095094399" sldId="2076137788"/>
            <ac:spMk id="85" creationId="{B91F0693-C17C-4712-9C7D-A0BA4E112EB5}"/>
          </ac:spMkLst>
        </pc:spChg>
        <pc:spChg chg="mod">
          <ac:chgData name="Sidney Andrews (SeeSharpRun.NET)" userId="bf6b72ff-c0a4-4541-889d-4072e9e5979f" providerId="ADAL" clId="{5D348FAF-F09E-442E-9E18-E1F234E8B099}" dt="2021-06-22T21:48:26.723" v="807" actId="6549"/>
          <ac:spMkLst>
            <pc:docMk/>
            <pc:sldMk cId="1095094399" sldId="2076137788"/>
            <ac:spMk id="89" creationId="{1CA07610-3A41-4CAB-B6B1-7E8D8317CB0B}"/>
          </ac:spMkLst>
        </pc:spChg>
        <pc:spChg chg="mod">
          <ac:chgData name="Sidney Andrews (SeeSharpRun.NET)" userId="bf6b72ff-c0a4-4541-889d-4072e9e5979f" providerId="ADAL" clId="{5D348FAF-F09E-442E-9E18-E1F234E8B099}" dt="2021-06-22T21:52:20.625" v="923" actId="6549"/>
          <ac:spMkLst>
            <pc:docMk/>
            <pc:sldMk cId="1095094399" sldId="2076137788"/>
            <ac:spMk id="92" creationId="{AAF2B1F5-2D0E-464A-9290-CC078CE039DC}"/>
          </ac:spMkLst>
        </pc:spChg>
        <pc:spChg chg="mod">
          <ac:chgData name="Sidney Andrews (SeeSharpRun.NET)" userId="bf6b72ff-c0a4-4541-889d-4072e9e5979f" providerId="ADAL" clId="{5D348FAF-F09E-442E-9E18-E1F234E8B099}" dt="2021-06-22T21:48:25.806" v="806" actId="6549"/>
          <ac:spMkLst>
            <pc:docMk/>
            <pc:sldMk cId="1095094399" sldId="2076137788"/>
            <ac:spMk id="100" creationId="{F984B6C0-DEF4-4E9E-B49E-1A96F08AF819}"/>
          </ac:spMkLst>
        </pc:spChg>
        <pc:spChg chg="mod">
          <ac:chgData name="Sidney Andrews (SeeSharpRun.NET)" userId="bf6b72ff-c0a4-4541-889d-4072e9e5979f" providerId="ADAL" clId="{5D348FAF-F09E-442E-9E18-E1F234E8B099}" dt="2021-06-22T21:48:24.319" v="805" actId="6549"/>
          <ac:spMkLst>
            <pc:docMk/>
            <pc:sldMk cId="1095094399" sldId="2076137788"/>
            <ac:spMk id="103" creationId="{0576EA50-10BB-46E7-8CA7-0E20EF8430D1}"/>
          </ac:spMkLst>
        </pc:spChg>
        <pc:spChg chg="mod">
          <ac:chgData name="Sidney Andrews (SeeSharpRun.NET)" userId="bf6b72ff-c0a4-4541-889d-4072e9e5979f" providerId="ADAL" clId="{5D348FAF-F09E-442E-9E18-E1F234E8B099}" dt="2021-06-22T21:48:20.750" v="802" actId="6549"/>
          <ac:spMkLst>
            <pc:docMk/>
            <pc:sldMk cId="1095094399" sldId="2076137788"/>
            <ac:spMk id="118" creationId="{BCB04BED-44F3-4C43-AB3F-0D2874A4171F}"/>
          </ac:spMkLst>
        </pc:spChg>
        <pc:spChg chg="mod">
          <ac:chgData name="Sidney Andrews (SeeSharpRun.NET)" userId="bf6b72ff-c0a4-4541-889d-4072e9e5979f" providerId="ADAL" clId="{5D348FAF-F09E-442E-9E18-E1F234E8B099}" dt="2021-06-22T21:52:18.972" v="922" actId="6549"/>
          <ac:spMkLst>
            <pc:docMk/>
            <pc:sldMk cId="1095094399" sldId="2076137788"/>
            <ac:spMk id="120" creationId="{E0574E1F-3337-4D77-8B69-094A95BDC5D9}"/>
          </ac:spMkLst>
        </pc:spChg>
        <pc:spChg chg="mod">
          <ac:chgData name="Sidney Andrews (SeeSharpRun.NET)" userId="bf6b72ff-c0a4-4541-889d-4072e9e5979f" providerId="ADAL" clId="{5D348FAF-F09E-442E-9E18-E1F234E8B099}" dt="2021-06-22T21:48:29.914" v="810" actId="6549"/>
          <ac:spMkLst>
            <pc:docMk/>
            <pc:sldMk cId="1095094399" sldId="2076137788"/>
            <ac:spMk id="128" creationId="{015808E0-8BA6-4AE8-9C21-7BF5BFF3FFFF}"/>
          </ac:spMkLst>
        </pc:spChg>
        <pc:spChg chg="mod">
          <ac:chgData name="Sidney Andrews (SeeSharpRun.NET)" userId="bf6b72ff-c0a4-4541-889d-4072e9e5979f" providerId="ADAL" clId="{5D348FAF-F09E-442E-9E18-E1F234E8B099}" dt="2021-06-22T21:48:29.081" v="809" actId="6549"/>
          <ac:spMkLst>
            <pc:docMk/>
            <pc:sldMk cId="1095094399" sldId="2076137788"/>
            <ac:spMk id="131" creationId="{466EFE39-A11A-4158-AEDC-45EF5A3D4EB9}"/>
          </ac:spMkLst>
        </pc:spChg>
        <pc:spChg chg="mod">
          <ac:chgData name="Sidney Andrews (SeeSharpRun.NET)" userId="bf6b72ff-c0a4-4541-889d-4072e9e5979f" providerId="ADAL" clId="{5D348FAF-F09E-442E-9E18-E1F234E8B099}" dt="2021-06-22T21:48:28.027" v="808" actId="6549"/>
          <ac:spMkLst>
            <pc:docMk/>
            <pc:sldMk cId="1095094399" sldId="2076137788"/>
            <ac:spMk id="146" creationId="{25F7C7F2-CDF4-4F72-8A37-F59DCA18806A}"/>
          </ac:spMkLst>
        </pc:spChg>
        <pc:spChg chg="add mod">
          <ac:chgData name="Sidney Andrews (SeeSharpRun.NET)" userId="bf6b72ff-c0a4-4541-889d-4072e9e5979f" providerId="ADAL" clId="{5D348FAF-F09E-442E-9E18-E1F234E8B099}" dt="2021-06-22T21:52:26.205" v="925" actId="14100"/>
          <ac:spMkLst>
            <pc:docMk/>
            <pc:sldMk cId="1095094399" sldId="2076137788"/>
            <ac:spMk id="147" creationId="{69666136-5F2B-4542-90F5-319AAD5B194C}"/>
          </ac:spMkLst>
        </pc:spChg>
        <pc:spChg chg="add mod">
          <ac:chgData name="Sidney Andrews (SeeSharpRun.NET)" userId="bf6b72ff-c0a4-4541-889d-4072e9e5979f" providerId="ADAL" clId="{5D348FAF-F09E-442E-9E18-E1F234E8B099}" dt="2021-06-22T21:52:43.005" v="928" actId="14100"/>
          <ac:spMkLst>
            <pc:docMk/>
            <pc:sldMk cId="1095094399" sldId="2076137788"/>
            <ac:spMk id="148" creationId="{453C3A43-4590-4BCA-BFB9-7B64E8BBD922}"/>
          </ac:spMkLst>
        </pc:spChg>
        <pc:spChg chg="add del mod">
          <ac:chgData name="Sidney Andrews (SeeSharpRun.NET)" userId="bf6b72ff-c0a4-4541-889d-4072e9e5979f" providerId="ADAL" clId="{5D348FAF-F09E-442E-9E18-E1F234E8B099}" dt="2021-06-22T21:49:37.679" v="830" actId="478"/>
          <ac:spMkLst>
            <pc:docMk/>
            <pc:sldMk cId="1095094399" sldId="2076137788"/>
            <ac:spMk id="149" creationId="{D1E566D1-F8E5-4AA0-BCF2-D65B3F7F2511}"/>
          </ac:spMkLst>
        </pc:spChg>
        <pc:spChg chg="add mod">
          <ac:chgData name="Sidney Andrews (SeeSharpRun.NET)" userId="bf6b72ff-c0a4-4541-889d-4072e9e5979f" providerId="ADAL" clId="{5D348FAF-F09E-442E-9E18-E1F234E8B099}" dt="2021-06-22T21:50:53.994" v="886" actId="207"/>
          <ac:spMkLst>
            <pc:docMk/>
            <pc:sldMk cId="1095094399" sldId="2076137788"/>
            <ac:spMk id="150" creationId="{956E5D6D-A2CE-4474-8673-83AC0809A055}"/>
          </ac:spMkLst>
        </pc:spChg>
        <pc:spChg chg="add mod">
          <ac:chgData name="Sidney Andrews (SeeSharpRun.NET)" userId="bf6b72ff-c0a4-4541-889d-4072e9e5979f" providerId="ADAL" clId="{5D348FAF-F09E-442E-9E18-E1F234E8B099}" dt="2021-06-22T21:50:53.994" v="886" actId="207"/>
          <ac:spMkLst>
            <pc:docMk/>
            <pc:sldMk cId="1095094399" sldId="2076137788"/>
            <ac:spMk id="151" creationId="{2E98F10F-4B86-4B02-AD24-C4378161D6DE}"/>
          </ac:spMkLst>
        </pc:spChg>
        <pc:spChg chg="add del mod">
          <ac:chgData name="Sidney Andrews (SeeSharpRun.NET)" userId="bf6b72ff-c0a4-4541-889d-4072e9e5979f" providerId="ADAL" clId="{5D348FAF-F09E-442E-9E18-E1F234E8B099}" dt="2021-06-22T22:05:58.323" v="1760" actId="478"/>
          <ac:spMkLst>
            <pc:docMk/>
            <pc:sldMk cId="1095094399" sldId="2076137788"/>
            <ac:spMk id="152" creationId="{55EFBB1B-3A03-45E8-966B-ABBECE41CF25}"/>
          </ac:spMkLst>
        </pc:spChg>
        <pc:spChg chg="add mod">
          <ac:chgData name="Sidney Andrews (SeeSharpRun.NET)" userId="bf6b72ff-c0a4-4541-889d-4072e9e5979f" providerId="ADAL" clId="{5D348FAF-F09E-442E-9E18-E1F234E8B099}" dt="2021-06-22T22:06:02.708" v="1762" actId="207"/>
          <ac:spMkLst>
            <pc:docMk/>
            <pc:sldMk cId="1095094399" sldId="2076137788"/>
            <ac:spMk id="153" creationId="{B20409B6-8910-49D1-8BA4-C7530AF4D701}"/>
          </ac:spMkLst>
        </pc:spChg>
        <pc:spChg chg="mod">
          <ac:chgData name="Sidney Andrews (SeeSharpRun.NET)" userId="bf6b72ff-c0a4-4541-889d-4072e9e5979f" providerId="ADAL" clId="{5D348FAF-F09E-442E-9E18-E1F234E8B099}" dt="2021-06-22T21:50:33.894" v="881" actId="1076"/>
          <ac:spMkLst>
            <pc:docMk/>
            <pc:sldMk cId="1095094399" sldId="2076137788"/>
            <ac:spMk id="177" creationId="{34DBDC0D-E5E0-4AE2-BBE8-B810EBBCD046}"/>
          </ac:spMkLst>
        </pc:spChg>
        <pc:spChg chg="del">
          <ac:chgData name="Sidney Andrews (SeeSharpRun.NET)" userId="bf6b72ff-c0a4-4541-889d-4072e9e5979f" providerId="ADAL" clId="{5D348FAF-F09E-442E-9E18-E1F234E8B099}" dt="2021-06-22T21:47:59.213" v="797" actId="478"/>
          <ac:spMkLst>
            <pc:docMk/>
            <pc:sldMk cId="1095094399" sldId="2076137788"/>
            <ac:spMk id="179" creationId="{8BA0FCE6-2A1B-4EF3-BB69-61A3E5FD01F5}"/>
          </ac:spMkLst>
        </pc:spChg>
        <pc:spChg chg="del">
          <ac:chgData name="Sidney Andrews (SeeSharpRun.NET)" userId="bf6b72ff-c0a4-4541-889d-4072e9e5979f" providerId="ADAL" clId="{5D348FAF-F09E-442E-9E18-E1F234E8B099}" dt="2021-06-22T21:48:31.666" v="811" actId="478"/>
          <ac:spMkLst>
            <pc:docMk/>
            <pc:sldMk cId="1095094399" sldId="2076137788"/>
            <ac:spMk id="211" creationId="{83BA5BB9-5D74-4699-9A66-F88C53273319}"/>
          </ac:spMkLst>
        </pc:spChg>
        <pc:grpChg chg="add">
          <ac:chgData name="Sidney Andrews (SeeSharpRun.NET)" userId="bf6b72ff-c0a4-4541-889d-4072e9e5979f" providerId="ADAL" clId="{5D348FAF-F09E-442E-9E18-E1F234E8B099}" dt="2021-06-22T21:49:08.524" v="820" actId="164"/>
          <ac:grpSpMkLst>
            <pc:docMk/>
            <pc:sldMk cId="1095094399" sldId="2076137788"/>
            <ac:grpSpMk id="3" creationId="{C39AE181-59CF-4F59-832D-9A0BA6633BE4}"/>
          </ac:grpSpMkLst>
        </pc:grpChg>
        <pc:grpChg chg="del">
          <ac:chgData name="Sidney Andrews (SeeSharpRun.NET)" userId="bf6b72ff-c0a4-4541-889d-4072e9e5979f" providerId="ADAL" clId="{5D348FAF-F09E-442E-9E18-E1F234E8B099}" dt="2021-06-22T21:48:55.777" v="816" actId="165"/>
          <ac:grpSpMkLst>
            <pc:docMk/>
            <pc:sldMk cId="1095094399" sldId="2076137788"/>
            <ac:grpSpMk id="93" creationId="{CE44217F-ED01-4EAF-ABF1-8CD97B8A7635}"/>
          </ac:grpSpMkLst>
        </pc:grpChg>
        <pc:grpChg chg="topLvl">
          <ac:chgData name="Sidney Andrews (SeeSharpRun.NET)" userId="bf6b72ff-c0a4-4541-889d-4072e9e5979f" providerId="ADAL" clId="{5D348FAF-F09E-442E-9E18-E1F234E8B099}" dt="2021-06-22T21:48:55.777" v="816" actId="165"/>
          <ac:grpSpMkLst>
            <pc:docMk/>
            <pc:sldMk cId="1095094399" sldId="2076137788"/>
            <ac:grpSpMk id="94" creationId="{B8CE030A-6E3B-4DD7-B5F1-1AE929F0A0DE}"/>
          </ac:grpSpMkLst>
        </pc:grpChg>
        <pc:grpChg chg="topLvl">
          <ac:chgData name="Sidney Andrews (SeeSharpRun.NET)" userId="bf6b72ff-c0a4-4541-889d-4072e9e5979f" providerId="ADAL" clId="{5D348FAF-F09E-442E-9E18-E1F234E8B099}" dt="2021-06-22T21:48:55.777" v="816" actId="165"/>
          <ac:grpSpMkLst>
            <pc:docMk/>
            <pc:sldMk cId="1095094399" sldId="2076137788"/>
            <ac:grpSpMk id="95" creationId="{13DD404F-2777-41B5-A1A1-5E58C883EA38}"/>
          </ac:grpSpMkLst>
        </pc:grpChg>
        <pc:grpChg chg="mod topLvl">
          <ac:chgData name="Sidney Andrews (SeeSharpRun.NET)" userId="bf6b72ff-c0a4-4541-889d-4072e9e5979f" providerId="ADAL" clId="{5D348FAF-F09E-442E-9E18-E1F234E8B099}" dt="2021-06-22T21:49:01.022" v="818" actId="12788"/>
          <ac:grpSpMkLst>
            <pc:docMk/>
            <pc:sldMk cId="1095094399" sldId="2076137788"/>
            <ac:grpSpMk id="96" creationId="{34B56E53-2529-4426-8A5C-19BF8D8ED296}"/>
          </ac:grpSpMkLst>
        </pc:grpChg>
        <pc:grpChg chg="topLvl">
          <ac:chgData name="Sidney Andrews (SeeSharpRun.NET)" userId="bf6b72ff-c0a4-4541-889d-4072e9e5979f" providerId="ADAL" clId="{5D348FAF-F09E-442E-9E18-E1F234E8B099}" dt="2021-06-22T21:48:55.777" v="816" actId="165"/>
          <ac:grpSpMkLst>
            <pc:docMk/>
            <pc:sldMk cId="1095094399" sldId="2076137788"/>
            <ac:grpSpMk id="97" creationId="{D86EF661-7CED-45E4-8466-79D4A2AF3670}"/>
          </ac:grpSpMkLst>
        </pc:grpChg>
        <pc:grpChg chg="del">
          <ac:chgData name="Sidney Andrews (SeeSharpRun.NET)" userId="bf6b72ff-c0a4-4541-889d-4072e9e5979f" providerId="ADAL" clId="{5D348FAF-F09E-442E-9E18-E1F234E8B099}" dt="2021-06-22T21:48:07.309" v="798" actId="478"/>
          <ac:grpSpMkLst>
            <pc:docMk/>
            <pc:sldMk cId="1095094399" sldId="2076137788"/>
            <ac:grpSpMk id="180" creationId="{46B3BA77-0C30-42E5-9F57-590087E91D7D}"/>
          </ac:grpSpMkLst>
        </pc:grpChg>
        <pc:cxnChg chg="del">
          <ac:chgData name="Sidney Andrews (SeeSharpRun.NET)" userId="bf6b72ff-c0a4-4541-889d-4072e9e5979f" providerId="ADAL" clId="{5D348FAF-F09E-442E-9E18-E1F234E8B099}" dt="2021-06-22T21:49:48.911" v="833" actId="478"/>
          <ac:cxnSpMkLst>
            <pc:docMk/>
            <pc:sldMk cId="1095094399" sldId="2076137788"/>
            <ac:cxnSpMk id="206" creationId="{7A157BB7-3632-4049-8D6D-5A443DB9BA2D}"/>
          </ac:cxnSpMkLst>
        </pc:cxnChg>
      </pc:sldChg>
      <pc:sldChg chg="addSp delSp modSp add mod modNotesTx">
        <pc:chgData name="Sidney Andrews (SeeSharpRun.NET)" userId="bf6b72ff-c0a4-4541-889d-4072e9e5979f" providerId="ADAL" clId="{5D348FAF-F09E-442E-9E18-E1F234E8B099}" dt="2021-06-22T22:06:07.186" v="1763" actId="207"/>
        <pc:sldMkLst>
          <pc:docMk/>
          <pc:sldMk cId="1185494434" sldId="2076137789"/>
        </pc:sldMkLst>
        <pc:spChg chg="del">
          <ac:chgData name="Sidney Andrews (SeeSharpRun.NET)" userId="bf6b72ff-c0a4-4541-889d-4072e9e5979f" providerId="ADAL" clId="{5D348FAF-F09E-442E-9E18-E1F234E8B099}" dt="2021-06-22T21:51:58.126" v="898" actId="478"/>
          <ac:spMkLst>
            <pc:docMk/>
            <pc:sldMk cId="1185494434" sldId="2076137789"/>
            <ac:spMk id="2" creationId="{36CB641C-0C79-4BCB-A392-D566A8E96965}"/>
          </ac:spMkLst>
        </pc:spChg>
        <pc:spChg chg="mod">
          <ac:chgData name="Sidney Andrews (SeeSharpRun.NET)" userId="bf6b72ff-c0a4-4541-889d-4072e9e5979f" providerId="ADAL" clId="{5D348FAF-F09E-442E-9E18-E1F234E8B099}" dt="2021-06-22T21:52:51.294" v="929" actId="1076"/>
          <ac:spMkLst>
            <pc:docMk/>
            <pc:sldMk cId="1185494434" sldId="2076137789"/>
            <ac:spMk id="4" creationId="{90EAB0CD-F1D6-4B25-B556-DFE63821E426}"/>
          </ac:spMkLst>
        </pc:spChg>
        <pc:spChg chg="mod">
          <ac:chgData name="Sidney Andrews (SeeSharpRun.NET)" userId="bf6b72ff-c0a4-4541-889d-4072e9e5979f" providerId="ADAL" clId="{5D348FAF-F09E-442E-9E18-E1F234E8B099}" dt="2021-06-22T21:53:48.322" v="959"/>
          <ac:spMkLst>
            <pc:docMk/>
            <pc:sldMk cId="1185494434" sldId="2076137789"/>
            <ac:spMk id="54" creationId="{DA81DDBF-1CAE-4A41-953F-E27458998979}"/>
          </ac:spMkLst>
        </pc:spChg>
        <pc:spChg chg="add mod">
          <ac:chgData name="Sidney Andrews (SeeSharpRun.NET)" userId="bf6b72ff-c0a4-4541-889d-4072e9e5979f" providerId="ADAL" clId="{5D348FAF-F09E-442E-9E18-E1F234E8B099}" dt="2021-06-22T22:06:07.186" v="1763" actId="207"/>
          <ac:spMkLst>
            <pc:docMk/>
            <pc:sldMk cId="1185494434" sldId="2076137789"/>
            <ac:spMk id="119" creationId="{8CA318EC-B5F5-41C0-8ADE-0E57FB4FBBDD}"/>
          </ac:spMkLst>
        </pc:spChg>
        <pc:spChg chg="del">
          <ac:chgData name="Sidney Andrews (SeeSharpRun.NET)" userId="bf6b72ff-c0a4-4541-889d-4072e9e5979f" providerId="ADAL" clId="{5D348FAF-F09E-442E-9E18-E1F234E8B099}" dt="2021-06-22T21:51:57.277" v="897" actId="478"/>
          <ac:spMkLst>
            <pc:docMk/>
            <pc:sldMk cId="1185494434" sldId="2076137789"/>
            <ac:spMk id="147" creationId="{69666136-5F2B-4542-90F5-319AAD5B194C}"/>
          </ac:spMkLst>
        </pc:spChg>
        <pc:spChg chg="mod">
          <ac:chgData name="Sidney Andrews (SeeSharpRun.NET)" userId="bf6b72ff-c0a4-4541-889d-4072e9e5979f" providerId="ADAL" clId="{5D348FAF-F09E-442E-9E18-E1F234E8B099}" dt="2021-06-22T21:52:51.294" v="929" actId="1076"/>
          <ac:spMkLst>
            <pc:docMk/>
            <pc:sldMk cId="1185494434" sldId="2076137789"/>
            <ac:spMk id="148" creationId="{453C3A43-4590-4BCA-BFB9-7B64E8BBD922}"/>
          </ac:spMkLst>
        </pc:spChg>
        <pc:spChg chg="del">
          <ac:chgData name="Sidney Andrews (SeeSharpRun.NET)" userId="bf6b72ff-c0a4-4541-889d-4072e9e5979f" providerId="ADAL" clId="{5D348FAF-F09E-442E-9E18-E1F234E8B099}" dt="2021-06-22T21:51:59.060" v="899" actId="478"/>
          <ac:spMkLst>
            <pc:docMk/>
            <pc:sldMk cId="1185494434" sldId="2076137789"/>
            <ac:spMk id="150" creationId="{956E5D6D-A2CE-4474-8673-83AC0809A055}"/>
          </ac:spMkLst>
        </pc:spChg>
        <pc:spChg chg="del">
          <ac:chgData name="Sidney Andrews (SeeSharpRun.NET)" userId="bf6b72ff-c0a4-4541-889d-4072e9e5979f" providerId="ADAL" clId="{5D348FAF-F09E-442E-9E18-E1F234E8B099}" dt="2021-06-22T21:51:56.576" v="896" actId="478"/>
          <ac:spMkLst>
            <pc:docMk/>
            <pc:sldMk cId="1185494434" sldId="2076137789"/>
            <ac:spMk id="151" creationId="{2E98F10F-4B86-4B02-AD24-C4378161D6DE}"/>
          </ac:spMkLst>
        </pc:spChg>
        <pc:spChg chg="del">
          <ac:chgData name="Sidney Andrews (SeeSharpRun.NET)" userId="bf6b72ff-c0a4-4541-889d-4072e9e5979f" providerId="ADAL" clId="{5D348FAF-F09E-442E-9E18-E1F234E8B099}" dt="2021-06-22T22:05:55.305" v="1758" actId="478"/>
          <ac:spMkLst>
            <pc:docMk/>
            <pc:sldMk cId="1185494434" sldId="2076137789"/>
            <ac:spMk id="152" creationId="{55EFBB1B-3A03-45E8-966B-ABBECE41CF25}"/>
          </ac:spMkLst>
        </pc:spChg>
      </pc:sldChg>
      <pc:sldChg chg="addSp delSp modSp add del mod">
        <pc:chgData name="Sidney Andrews (SeeSharpRun.NET)" userId="bf6b72ff-c0a4-4541-889d-4072e9e5979f" providerId="ADAL" clId="{5D348FAF-F09E-442E-9E18-E1F234E8B099}" dt="2021-06-22T23:21:17.870" v="5797" actId="18676"/>
        <pc:sldMkLst>
          <pc:docMk/>
          <pc:sldMk cId="3870309115" sldId="2076137790"/>
        </pc:sldMkLst>
        <pc:spChg chg="topLvl">
          <ac:chgData name="Sidney Andrews (SeeSharpRun.NET)" userId="bf6b72ff-c0a4-4541-889d-4072e9e5979f" providerId="ADAL" clId="{5D348FAF-F09E-442E-9E18-E1F234E8B099}" dt="2021-06-22T22:59:08.015" v="3919" actId="165"/>
          <ac:spMkLst>
            <pc:docMk/>
            <pc:sldMk cId="3870309115" sldId="2076137790"/>
            <ac:spMk id="10" creationId="{7C08EF69-0942-4513-A1C2-7F1AEBA8D927}"/>
          </ac:spMkLst>
        </pc:spChg>
        <pc:spChg chg="topLvl">
          <ac:chgData name="Sidney Andrews (SeeSharpRun.NET)" userId="bf6b72ff-c0a4-4541-889d-4072e9e5979f" providerId="ADAL" clId="{5D348FAF-F09E-442E-9E18-E1F234E8B099}" dt="2021-06-22T22:59:08.015" v="3919" actId="165"/>
          <ac:spMkLst>
            <pc:docMk/>
            <pc:sldMk cId="3870309115" sldId="2076137790"/>
            <ac:spMk id="66" creationId="{750F0070-3535-47E2-ADB4-93E2ADDD86A0}"/>
          </ac:spMkLst>
        </pc:spChg>
        <pc:spChg chg="topLvl">
          <ac:chgData name="Sidney Andrews (SeeSharpRun.NET)" userId="bf6b72ff-c0a4-4541-889d-4072e9e5979f" providerId="ADAL" clId="{5D348FAF-F09E-442E-9E18-E1F234E8B099}" dt="2021-06-22T22:59:08.015" v="3919" actId="165"/>
          <ac:spMkLst>
            <pc:docMk/>
            <pc:sldMk cId="3870309115" sldId="2076137790"/>
            <ac:spMk id="92" creationId="{AAF2B1F5-2D0E-464A-9290-CC078CE039DC}"/>
          </ac:spMkLst>
        </pc:spChg>
        <pc:spChg chg="topLvl">
          <ac:chgData name="Sidney Andrews (SeeSharpRun.NET)" userId="bf6b72ff-c0a4-4541-889d-4072e9e5979f" providerId="ADAL" clId="{5D348FAF-F09E-442E-9E18-E1F234E8B099}" dt="2021-06-22T22:59:08.015" v="3919" actId="165"/>
          <ac:spMkLst>
            <pc:docMk/>
            <pc:sldMk cId="3870309115" sldId="2076137790"/>
            <ac:spMk id="120" creationId="{E0574E1F-3337-4D77-8B69-094A95BDC5D9}"/>
          </ac:spMkLst>
        </pc:spChg>
        <pc:spChg chg="add del mod">
          <ac:chgData name="Sidney Andrews (SeeSharpRun.NET)" userId="bf6b72ff-c0a4-4541-889d-4072e9e5979f" providerId="ADAL" clId="{5D348FAF-F09E-442E-9E18-E1F234E8B099}" dt="2021-06-22T22:58:57.644" v="3917" actId="478"/>
          <ac:spMkLst>
            <pc:docMk/>
            <pc:sldMk cId="3870309115" sldId="2076137790"/>
            <ac:spMk id="147" creationId="{0FCDF409-FCB5-46A5-9886-523F360A26D5}"/>
          </ac:spMkLst>
        </pc:spChg>
        <pc:spChg chg="topLvl">
          <ac:chgData name="Sidney Andrews (SeeSharpRun.NET)" userId="bf6b72ff-c0a4-4541-889d-4072e9e5979f" providerId="ADAL" clId="{5D348FAF-F09E-442E-9E18-E1F234E8B099}" dt="2021-06-22T22:59:08.015" v="3919" actId="165"/>
          <ac:spMkLst>
            <pc:docMk/>
            <pc:sldMk cId="3870309115" sldId="2076137790"/>
            <ac:spMk id="179" creationId="{8BA0FCE6-2A1B-4EF3-BB69-61A3E5FD01F5}"/>
          </ac:spMkLst>
        </pc:spChg>
        <pc:spChg chg="del">
          <ac:chgData name="Sidney Andrews (SeeSharpRun.NET)" userId="bf6b72ff-c0a4-4541-889d-4072e9e5979f" providerId="ADAL" clId="{5D348FAF-F09E-442E-9E18-E1F234E8B099}" dt="2021-06-22T22:06:25.078" v="1766" actId="478"/>
          <ac:spMkLst>
            <pc:docMk/>
            <pc:sldMk cId="3870309115" sldId="2076137790"/>
            <ac:spMk id="211" creationId="{83BA5BB9-5D74-4699-9A66-F88C53273319}"/>
          </ac:spMkLst>
        </pc:spChg>
        <pc:spChg chg="topLvl">
          <ac:chgData name="Sidney Andrews (SeeSharpRun.NET)" userId="bf6b72ff-c0a4-4541-889d-4072e9e5979f" providerId="ADAL" clId="{5D348FAF-F09E-442E-9E18-E1F234E8B099}" dt="2021-06-22T22:59:08.015" v="3919" actId="165"/>
          <ac:spMkLst>
            <pc:docMk/>
            <pc:sldMk cId="3870309115" sldId="2076137790"/>
            <ac:spMk id="218" creationId="{C584071B-0B0A-411C-A932-47153DBB876D}"/>
          </ac:spMkLst>
        </pc:spChg>
        <pc:grpChg chg="add del">
          <ac:chgData name="Sidney Andrews (SeeSharpRun.NET)" userId="bf6b72ff-c0a4-4541-889d-4072e9e5979f" providerId="ADAL" clId="{5D348FAF-F09E-442E-9E18-E1F234E8B099}" dt="2021-06-22T22:59:08.015" v="3919" actId="165"/>
          <ac:grpSpMkLst>
            <pc:docMk/>
            <pc:sldMk cId="3870309115" sldId="2076137790"/>
            <ac:grpSpMk id="2" creationId="{7EA28CF9-985C-42E1-AB3F-6534C61B9FD8}"/>
          </ac:grpSpMkLst>
        </pc:grpChg>
        <pc:grpChg chg="topLvl">
          <ac:chgData name="Sidney Andrews (SeeSharpRun.NET)" userId="bf6b72ff-c0a4-4541-889d-4072e9e5979f" providerId="ADAL" clId="{5D348FAF-F09E-442E-9E18-E1F234E8B099}" dt="2021-06-22T22:59:08.015" v="3919" actId="165"/>
          <ac:grpSpMkLst>
            <pc:docMk/>
            <pc:sldMk cId="3870309115" sldId="2076137790"/>
            <ac:grpSpMk id="5" creationId="{A26BDE02-6218-4D9A-9BDD-EDCFA3613BBB}"/>
          </ac:grpSpMkLst>
        </pc:grpChg>
        <pc:grpChg chg="topLvl">
          <ac:chgData name="Sidney Andrews (SeeSharpRun.NET)" userId="bf6b72ff-c0a4-4541-889d-4072e9e5979f" providerId="ADAL" clId="{5D348FAF-F09E-442E-9E18-E1F234E8B099}" dt="2021-06-22T22:59:08.015" v="3919" actId="165"/>
          <ac:grpSpMkLst>
            <pc:docMk/>
            <pc:sldMk cId="3870309115" sldId="2076137790"/>
            <ac:grpSpMk id="93" creationId="{CE44217F-ED01-4EAF-ABF1-8CD97B8A7635}"/>
          </ac:grpSpMkLst>
        </pc:grpChg>
        <pc:grpChg chg="topLvl">
          <ac:chgData name="Sidney Andrews (SeeSharpRun.NET)" userId="bf6b72ff-c0a4-4541-889d-4072e9e5979f" providerId="ADAL" clId="{5D348FAF-F09E-442E-9E18-E1F234E8B099}" dt="2021-06-22T22:59:08.015" v="3919" actId="165"/>
          <ac:grpSpMkLst>
            <pc:docMk/>
            <pc:sldMk cId="3870309115" sldId="2076137790"/>
            <ac:grpSpMk id="121" creationId="{AE5347FF-BB00-4D41-8DF5-2A3FEDC7AE24}"/>
          </ac:grpSpMkLst>
        </pc:grpChg>
        <pc:grpChg chg="topLvl">
          <ac:chgData name="Sidney Andrews (SeeSharpRun.NET)" userId="bf6b72ff-c0a4-4541-889d-4072e9e5979f" providerId="ADAL" clId="{5D348FAF-F09E-442E-9E18-E1F234E8B099}" dt="2021-06-22T22:59:08.015" v="3919" actId="165"/>
          <ac:grpSpMkLst>
            <pc:docMk/>
            <pc:sldMk cId="3870309115" sldId="2076137790"/>
            <ac:grpSpMk id="180" creationId="{46B3BA77-0C30-42E5-9F57-590087E91D7D}"/>
          </ac:grpSpMkLst>
        </pc:grpChg>
        <pc:grpChg chg="topLvl">
          <ac:chgData name="Sidney Andrews (SeeSharpRun.NET)" userId="bf6b72ff-c0a4-4541-889d-4072e9e5979f" providerId="ADAL" clId="{5D348FAF-F09E-442E-9E18-E1F234E8B099}" dt="2021-06-22T22:59:08.015" v="3919" actId="165"/>
          <ac:grpSpMkLst>
            <pc:docMk/>
            <pc:sldMk cId="3870309115" sldId="2076137790"/>
            <ac:grpSpMk id="212" creationId="{FB219A53-8B45-4E22-BAC0-26E1F988F10C}"/>
          </ac:grpSpMkLst>
        </pc:grpChg>
        <pc:cxnChg chg="topLvl">
          <ac:chgData name="Sidney Andrews (SeeSharpRun.NET)" userId="bf6b72ff-c0a4-4541-889d-4072e9e5979f" providerId="ADAL" clId="{5D348FAF-F09E-442E-9E18-E1F234E8B099}" dt="2021-06-22T22:59:08.015" v="3919" actId="165"/>
          <ac:cxnSpMkLst>
            <pc:docMk/>
            <pc:sldMk cId="3870309115" sldId="2076137790"/>
            <ac:cxnSpMk id="12" creationId="{7FC607CD-5ED9-48A6-9CED-D76AEA1B8BEC}"/>
          </ac:cxnSpMkLst>
        </pc:cxnChg>
        <pc:cxnChg chg="topLvl">
          <ac:chgData name="Sidney Andrews (SeeSharpRun.NET)" userId="bf6b72ff-c0a4-4541-889d-4072e9e5979f" providerId="ADAL" clId="{5D348FAF-F09E-442E-9E18-E1F234E8B099}" dt="2021-06-22T22:59:08.015" v="3919" actId="165"/>
          <ac:cxnSpMkLst>
            <pc:docMk/>
            <pc:sldMk cId="3870309115" sldId="2076137790"/>
            <ac:cxnSpMk id="206" creationId="{7A157BB7-3632-4049-8D6D-5A443DB9BA2D}"/>
          </ac:cxnSpMkLst>
        </pc:cxnChg>
        <pc:cxnChg chg="topLvl">
          <ac:chgData name="Sidney Andrews (SeeSharpRun.NET)" userId="bf6b72ff-c0a4-4541-889d-4072e9e5979f" providerId="ADAL" clId="{5D348FAF-F09E-442E-9E18-E1F234E8B099}" dt="2021-06-22T22:59:08.015" v="3919" actId="165"/>
          <ac:cxnSpMkLst>
            <pc:docMk/>
            <pc:sldMk cId="3870309115" sldId="2076137790"/>
            <ac:cxnSpMk id="207" creationId="{E1B342C1-B1CA-48D2-8636-C4424BA37F2E}"/>
          </ac:cxnSpMkLst>
        </pc:cxnChg>
        <pc:cxnChg chg="topLvl">
          <ac:chgData name="Sidney Andrews (SeeSharpRun.NET)" userId="bf6b72ff-c0a4-4541-889d-4072e9e5979f" providerId="ADAL" clId="{5D348FAF-F09E-442E-9E18-E1F234E8B099}" dt="2021-06-22T22:59:08.015" v="3919" actId="165"/>
          <ac:cxnSpMkLst>
            <pc:docMk/>
            <pc:sldMk cId="3870309115" sldId="2076137790"/>
            <ac:cxnSpMk id="208" creationId="{089BF7EF-4216-41EF-A3EC-9A3157460AD5}"/>
          </ac:cxnSpMkLst>
        </pc:cxnChg>
      </pc:sldChg>
      <pc:sldChg chg="addSp delSp modSp add mod modAnim modNotesTx">
        <pc:chgData name="Sidney Andrews (SeeSharpRun.NET)" userId="bf6b72ff-c0a4-4541-889d-4072e9e5979f" providerId="ADAL" clId="{5D348FAF-F09E-442E-9E18-E1F234E8B099}" dt="2021-06-22T23:08:03.302" v="4759"/>
        <pc:sldMkLst>
          <pc:docMk/>
          <pc:sldMk cId="1124787096" sldId="2076137791"/>
        </pc:sldMkLst>
        <pc:spChg chg="mod">
          <ac:chgData name="Sidney Andrews (SeeSharpRun.NET)" userId="bf6b72ff-c0a4-4541-889d-4072e9e5979f" providerId="ADAL" clId="{5D348FAF-F09E-442E-9E18-E1F234E8B099}" dt="2021-06-22T22:02:22.374" v="1546" actId="20577"/>
          <ac:spMkLst>
            <pc:docMk/>
            <pc:sldMk cId="1124787096" sldId="2076137791"/>
            <ac:spMk id="54" creationId="{DA81DDBF-1CAE-4A41-953F-E27458998979}"/>
          </ac:spMkLst>
        </pc:spChg>
        <pc:spChg chg="mod ord">
          <ac:chgData name="Sidney Andrews (SeeSharpRun.NET)" userId="bf6b72ff-c0a4-4541-889d-4072e9e5979f" providerId="ADAL" clId="{5D348FAF-F09E-442E-9E18-E1F234E8B099}" dt="2021-06-22T22:08:32.211" v="1809" actId="166"/>
          <ac:spMkLst>
            <pc:docMk/>
            <pc:sldMk cId="1124787096" sldId="2076137791"/>
            <ac:spMk id="66" creationId="{750F0070-3535-47E2-ADB4-93E2ADDD86A0}"/>
          </ac:spMkLst>
        </pc:spChg>
        <pc:spChg chg="mod ord">
          <ac:chgData name="Sidney Andrews (SeeSharpRun.NET)" userId="bf6b72ff-c0a4-4541-889d-4072e9e5979f" providerId="ADAL" clId="{5D348FAF-F09E-442E-9E18-E1F234E8B099}" dt="2021-06-22T22:08:52.958" v="1815" actId="207"/>
          <ac:spMkLst>
            <pc:docMk/>
            <pc:sldMk cId="1124787096" sldId="2076137791"/>
            <ac:spMk id="92" creationId="{AAF2B1F5-2D0E-464A-9290-CC078CE039DC}"/>
          </ac:spMkLst>
        </pc:spChg>
        <pc:spChg chg="mod ord">
          <ac:chgData name="Sidney Andrews (SeeSharpRun.NET)" userId="bf6b72ff-c0a4-4541-889d-4072e9e5979f" providerId="ADAL" clId="{5D348FAF-F09E-442E-9E18-E1F234E8B099}" dt="2021-06-22T22:09:21.315" v="1831" actId="166"/>
          <ac:spMkLst>
            <pc:docMk/>
            <pc:sldMk cId="1124787096" sldId="2076137791"/>
            <ac:spMk id="120" creationId="{E0574E1F-3337-4D77-8B69-094A95BDC5D9}"/>
          </ac:spMkLst>
        </pc:spChg>
        <pc:spChg chg="add del mod ord">
          <ac:chgData name="Sidney Andrews (SeeSharpRun.NET)" userId="bf6b72ff-c0a4-4541-889d-4072e9e5979f" providerId="ADAL" clId="{5D348FAF-F09E-442E-9E18-E1F234E8B099}" dt="2021-06-22T22:06:34.038" v="1769" actId="478"/>
          <ac:spMkLst>
            <pc:docMk/>
            <pc:sldMk cId="1124787096" sldId="2076137791"/>
            <ac:spMk id="147" creationId="{32AECF61-21DE-4B32-BEEE-99CBBA370C58}"/>
          </ac:spMkLst>
        </pc:spChg>
        <pc:spChg chg="add mod ord">
          <ac:chgData name="Sidney Andrews (SeeSharpRun.NET)" userId="bf6b72ff-c0a4-4541-889d-4072e9e5979f" providerId="ADAL" clId="{5D348FAF-F09E-442E-9E18-E1F234E8B099}" dt="2021-06-22T22:06:57.881" v="1784" actId="167"/>
          <ac:spMkLst>
            <pc:docMk/>
            <pc:sldMk cId="1124787096" sldId="2076137791"/>
            <ac:spMk id="148" creationId="{1AE4C355-5C5B-4A69-8FF2-380565C2E520}"/>
          </ac:spMkLst>
        </pc:spChg>
        <pc:spChg chg="add del mod ord">
          <ac:chgData name="Sidney Andrews (SeeSharpRun.NET)" userId="bf6b72ff-c0a4-4541-889d-4072e9e5979f" providerId="ADAL" clId="{5D348FAF-F09E-442E-9E18-E1F234E8B099}" dt="2021-06-22T22:56:39.339" v="3856" actId="478"/>
          <ac:spMkLst>
            <pc:docMk/>
            <pc:sldMk cId="1124787096" sldId="2076137791"/>
            <ac:spMk id="149" creationId="{36D67E60-AC92-46FC-BBC5-ED420A2074D1}"/>
          </ac:spMkLst>
        </pc:spChg>
        <pc:spChg chg="add del mod">
          <ac:chgData name="Sidney Andrews (SeeSharpRun.NET)" userId="bf6b72ff-c0a4-4541-889d-4072e9e5979f" providerId="ADAL" clId="{5D348FAF-F09E-442E-9E18-E1F234E8B099}" dt="2021-06-22T22:56:41.619" v="3859" actId="478"/>
          <ac:spMkLst>
            <pc:docMk/>
            <pc:sldMk cId="1124787096" sldId="2076137791"/>
            <ac:spMk id="150" creationId="{5570F132-5723-499D-8E96-41E9608732EF}"/>
          </ac:spMkLst>
        </pc:spChg>
        <pc:spChg chg="add del mod ord">
          <ac:chgData name="Sidney Andrews (SeeSharpRun.NET)" userId="bf6b72ff-c0a4-4541-889d-4072e9e5979f" providerId="ADAL" clId="{5D348FAF-F09E-442E-9E18-E1F234E8B099}" dt="2021-06-22T22:56:37.683" v="3854" actId="478"/>
          <ac:spMkLst>
            <pc:docMk/>
            <pc:sldMk cId="1124787096" sldId="2076137791"/>
            <ac:spMk id="151" creationId="{7E9135A9-2A25-4703-A2B0-7AFADA4A6A0D}"/>
          </ac:spMkLst>
        </pc:spChg>
        <pc:spChg chg="mod">
          <ac:chgData name="Sidney Andrews (SeeSharpRun.NET)" userId="bf6b72ff-c0a4-4541-889d-4072e9e5979f" providerId="ADAL" clId="{5D348FAF-F09E-442E-9E18-E1F234E8B099}" dt="2021-06-22T22:06:13.774" v="1765" actId="207"/>
          <ac:spMkLst>
            <pc:docMk/>
            <pc:sldMk cId="1124787096" sldId="2076137791"/>
            <ac:spMk id="211" creationId="{83BA5BB9-5D74-4699-9A66-F88C53273319}"/>
          </ac:spMkLst>
        </pc:spChg>
        <pc:spChg chg="del">
          <ac:chgData name="Sidney Andrews (SeeSharpRun.NET)" userId="bf6b72ff-c0a4-4541-889d-4072e9e5979f" providerId="ADAL" clId="{5D348FAF-F09E-442E-9E18-E1F234E8B099}" dt="2021-06-22T22:05:05.096" v="1746" actId="478"/>
          <ac:spMkLst>
            <pc:docMk/>
            <pc:sldMk cId="1124787096" sldId="2076137791"/>
            <ac:spMk id="233" creationId="{A87EC1FD-B3B3-42F3-B5D2-5930A09710E6}"/>
          </ac:spMkLst>
        </pc:spChg>
        <pc:grpChg chg="ord">
          <ac:chgData name="Sidney Andrews (SeeSharpRun.NET)" userId="bf6b72ff-c0a4-4541-889d-4072e9e5979f" providerId="ADAL" clId="{5D348FAF-F09E-442E-9E18-E1F234E8B099}" dt="2021-06-22T22:08:32.211" v="1809" actId="166"/>
          <ac:grpSpMkLst>
            <pc:docMk/>
            <pc:sldMk cId="1124787096" sldId="2076137791"/>
            <ac:grpSpMk id="5" creationId="{A26BDE02-6218-4D9A-9BDD-EDCFA3613BBB}"/>
          </ac:grpSpMkLst>
        </pc:grpChg>
        <pc:grpChg chg="ord">
          <ac:chgData name="Sidney Andrews (SeeSharpRun.NET)" userId="bf6b72ff-c0a4-4541-889d-4072e9e5979f" providerId="ADAL" clId="{5D348FAF-F09E-442E-9E18-E1F234E8B099}" dt="2021-06-22T22:08:50.913" v="1814" actId="170"/>
          <ac:grpSpMkLst>
            <pc:docMk/>
            <pc:sldMk cId="1124787096" sldId="2076137791"/>
            <ac:grpSpMk id="93" creationId="{CE44217F-ED01-4EAF-ABF1-8CD97B8A7635}"/>
          </ac:grpSpMkLst>
        </pc:grpChg>
        <pc:grpChg chg="ord">
          <ac:chgData name="Sidney Andrews (SeeSharpRun.NET)" userId="bf6b72ff-c0a4-4541-889d-4072e9e5979f" providerId="ADAL" clId="{5D348FAF-F09E-442E-9E18-E1F234E8B099}" dt="2021-06-22T22:09:21.315" v="1831" actId="166"/>
          <ac:grpSpMkLst>
            <pc:docMk/>
            <pc:sldMk cId="1124787096" sldId="2076137791"/>
            <ac:grpSpMk id="121" creationId="{AE5347FF-BB00-4D41-8DF5-2A3FEDC7AE24}"/>
          </ac:grpSpMkLst>
        </pc:grpChg>
        <pc:inkChg chg="add mod ord">
          <ac:chgData name="Sidney Andrews (SeeSharpRun.NET)" userId="bf6b72ff-c0a4-4541-889d-4072e9e5979f" providerId="ADAL" clId="{5D348FAF-F09E-442E-9E18-E1F234E8B099}" dt="2021-06-22T22:09:31.482" v="1832" actId="166"/>
          <ac:inkMkLst>
            <pc:docMk/>
            <pc:sldMk cId="1124787096" sldId="2076137791"/>
            <ac:inkMk id="119" creationId="{EB5D1B63-1CE3-4E5F-AA31-9EC04FD0ACC8}"/>
          </ac:inkMkLst>
        </pc:inkChg>
        <pc:inkChg chg="add mod">
          <ac:chgData name="Sidney Andrews (SeeSharpRun.NET)" userId="bf6b72ff-c0a4-4541-889d-4072e9e5979f" providerId="ADAL" clId="{5D348FAF-F09E-442E-9E18-E1F234E8B099}" dt="2021-06-22T22:57:05.225" v="3863" actId="14100"/>
          <ac:inkMkLst>
            <pc:docMk/>
            <pc:sldMk cId="1124787096" sldId="2076137791"/>
            <ac:inkMk id="154" creationId="{7C47315E-2DE4-458C-B68E-F9B3ED191772}"/>
          </ac:inkMkLst>
        </pc:inkChg>
        <pc:cxnChg chg="add del mod">
          <ac:chgData name="Sidney Andrews (SeeSharpRun.NET)" userId="bf6b72ff-c0a4-4541-889d-4072e9e5979f" providerId="ADAL" clId="{5D348FAF-F09E-442E-9E18-E1F234E8B099}" dt="2021-06-22T22:56:40.706" v="3858" actId="478"/>
          <ac:cxnSpMkLst>
            <pc:docMk/>
            <pc:sldMk cId="1124787096" sldId="2076137791"/>
            <ac:cxnSpMk id="3" creationId="{AE6ED569-4AE5-4699-BE24-28061FA97E6C}"/>
          </ac:cxnSpMkLst>
        </pc:cxnChg>
        <pc:cxnChg chg="add del mod">
          <ac:chgData name="Sidney Andrews (SeeSharpRun.NET)" userId="bf6b72ff-c0a4-4541-889d-4072e9e5979f" providerId="ADAL" clId="{5D348FAF-F09E-442E-9E18-E1F234E8B099}" dt="2021-06-22T22:56:40.240" v="3857" actId="478"/>
          <ac:cxnSpMkLst>
            <pc:docMk/>
            <pc:sldMk cId="1124787096" sldId="2076137791"/>
            <ac:cxnSpMk id="152" creationId="{88DC102B-800C-4B30-B3D9-69D984011347}"/>
          </ac:cxnSpMkLst>
        </pc:cxnChg>
        <pc:cxnChg chg="add del mod">
          <ac:chgData name="Sidney Andrews (SeeSharpRun.NET)" userId="bf6b72ff-c0a4-4541-889d-4072e9e5979f" providerId="ADAL" clId="{5D348FAF-F09E-442E-9E18-E1F234E8B099}" dt="2021-06-22T22:56:38.487" v="3855" actId="478"/>
          <ac:cxnSpMkLst>
            <pc:docMk/>
            <pc:sldMk cId="1124787096" sldId="2076137791"/>
            <ac:cxnSpMk id="153" creationId="{F565CACE-A687-4081-AFDA-F7E56CB2FBBC}"/>
          </ac:cxnSpMkLst>
        </pc:cxnChg>
        <pc:cxnChg chg="del mod">
          <ac:chgData name="Sidney Andrews (SeeSharpRun.NET)" userId="bf6b72ff-c0a4-4541-889d-4072e9e5979f" providerId="ADAL" clId="{5D348FAF-F09E-442E-9E18-E1F234E8B099}" dt="2021-06-22T22:09:36.867" v="1833" actId="478"/>
          <ac:cxnSpMkLst>
            <pc:docMk/>
            <pc:sldMk cId="1124787096" sldId="2076137791"/>
            <ac:cxnSpMk id="221" creationId="{B3D73A78-8AAB-46BF-9410-580EA2C3A2E8}"/>
          </ac:cxnSpMkLst>
        </pc:cxnChg>
        <pc:cxnChg chg="del mod">
          <ac:chgData name="Sidney Andrews (SeeSharpRun.NET)" userId="bf6b72ff-c0a4-4541-889d-4072e9e5979f" providerId="ADAL" clId="{5D348FAF-F09E-442E-9E18-E1F234E8B099}" dt="2021-06-22T22:05:05.797" v="1747" actId="478"/>
          <ac:cxnSpMkLst>
            <pc:docMk/>
            <pc:sldMk cId="1124787096" sldId="2076137791"/>
            <ac:cxnSpMk id="230" creationId="{AB9FC96C-0B53-4EF2-AB4E-6AEBFC4EE1A7}"/>
          </ac:cxnSpMkLst>
        </pc:cxnChg>
      </pc:sldChg>
      <pc:sldChg chg="addSp delSp modSp add mod delAnim modAnim modNotesTx">
        <pc:chgData name="Sidney Andrews (SeeSharpRun.NET)" userId="bf6b72ff-c0a4-4541-889d-4072e9e5979f" providerId="ADAL" clId="{5D348FAF-F09E-442E-9E18-E1F234E8B099}" dt="2021-06-22T23:46:41.273" v="6183" actId="164"/>
        <pc:sldMkLst>
          <pc:docMk/>
          <pc:sldMk cId="2274739802" sldId="2076137792"/>
        </pc:sldMkLst>
        <pc:spChg chg="del">
          <ac:chgData name="Sidney Andrews (SeeSharpRun.NET)" userId="bf6b72ff-c0a4-4541-889d-4072e9e5979f" providerId="ADAL" clId="{5D348FAF-F09E-442E-9E18-E1F234E8B099}" dt="2021-06-22T22:43:37.128" v="2923" actId="478"/>
          <ac:spMkLst>
            <pc:docMk/>
            <pc:sldMk cId="2274739802" sldId="2076137792"/>
            <ac:spMk id="3" creationId="{C112390A-8834-416E-9F90-C8600A749DB9}"/>
          </ac:spMkLst>
        </pc:spChg>
        <pc:spChg chg="mod">
          <ac:chgData name="Sidney Andrews (SeeSharpRun.NET)" userId="bf6b72ff-c0a4-4541-889d-4072e9e5979f" providerId="ADAL" clId="{5D348FAF-F09E-442E-9E18-E1F234E8B099}" dt="2021-06-22T23:46:20.794" v="6179" actId="27803"/>
          <ac:spMkLst>
            <pc:docMk/>
            <pc:sldMk cId="2274739802" sldId="2076137792"/>
            <ac:spMk id="9" creationId="{6BAFB354-2A65-4AB4-8188-1CF2C1FA2CC6}"/>
          </ac:spMkLst>
        </pc:spChg>
        <pc:spChg chg="del mod">
          <ac:chgData name="Sidney Andrews (SeeSharpRun.NET)" userId="bf6b72ff-c0a4-4541-889d-4072e9e5979f" providerId="ADAL" clId="{5D348FAF-F09E-442E-9E18-E1F234E8B099}" dt="2021-06-22T23:46:22.724" v="6180" actId="478"/>
          <ac:spMkLst>
            <pc:docMk/>
            <pc:sldMk cId="2274739802" sldId="2076137792"/>
            <ac:spMk id="10" creationId="{6BAFB354-2A65-4AB4-8188-1CF2C1FA2CC6}"/>
          </ac:spMkLst>
        </pc:spChg>
        <pc:spChg chg="del mod">
          <ac:chgData name="Sidney Andrews (SeeSharpRun.NET)" userId="bf6b72ff-c0a4-4541-889d-4072e9e5979f" providerId="ADAL" clId="{5D348FAF-F09E-442E-9E18-E1F234E8B099}" dt="2021-06-22T23:46:23.292" v="6181" actId="478"/>
          <ac:spMkLst>
            <pc:docMk/>
            <pc:sldMk cId="2274739802" sldId="2076137792"/>
            <ac:spMk id="11" creationId="{6BAFB354-2A65-4AB4-8188-1CF2C1FA2CC6}"/>
          </ac:spMkLst>
        </pc:spChg>
        <pc:spChg chg="del mod">
          <ac:chgData name="Sidney Andrews (SeeSharpRun.NET)" userId="bf6b72ff-c0a4-4541-889d-4072e9e5979f" providerId="ADAL" clId="{5D348FAF-F09E-442E-9E18-E1F234E8B099}" dt="2021-06-22T23:46:23.831" v="6182" actId="478"/>
          <ac:spMkLst>
            <pc:docMk/>
            <pc:sldMk cId="2274739802" sldId="2076137792"/>
            <ac:spMk id="12" creationId="{6BAFB354-2A65-4AB4-8188-1CF2C1FA2CC6}"/>
          </ac:spMkLst>
        </pc:spChg>
        <pc:spChg chg="mod topLvl">
          <ac:chgData name="Sidney Andrews (SeeSharpRun.NET)" userId="bf6b72ff-c0a4-4541-889d-4072e9e5979f" providerId="ADAL" clId="{5D348FAF-F09E-442E-9E18-E1F234E8B099}" dt="2021-06-22T22:44:14.827" v="2961" actId="165"/>
          <ac:spMkLst>
            <pc:docMk/>
            <pc:sldMk cId="2274739802" sldId="2076137792"/>
            <ac:spMk id="27" creationId="{645F1D10-3D74-493B-BD96-5CD87C52E463}"/>
          </ac:spMkLst>
        </pc:spChg>
        <pc:spChg chg="mod topLvl">
          <ac:chgData name="Sidney Andrews (SeeSharpRun.NET)" userId="bf6b72ff-c0a4-4541-889d-4072e9e5979f" providerId="ADAL" clId="{5D348FAF-F09E-442E-9E18-E1F234E8B099}" dt="2021-06-22T23:46:16.024" v="6178" actId="165"/>
          <ac:spMkLst>
            <pc:docMk/>
            <pc:sldMk cId="2274739802" sldId="2076137792"/>
            <ac:spMk id="28" creationId="{31CFFFC8-878D-4515-B2D6-1C1741876E83}"/>
          </ac:spMkLst>
        </pc:spChg>
        <pc:spChg chg="mod">
          <ac:chgData name="Sidney Andrews (SeeSharpRun.NET)" userId="bf6b72ff-c0a4-4541-889d-4072e9e5979f" providerId="ADAL" clId="{5D348FAF-F09E-442E-9E18-E1F234E8B099}" dt="2021-06-22T23:46:09.998" v="6177" actId="14826"/>
          <ac:spMkLst>
            <pc:docMk/>
            <pc:sldMk cId="2274739802" sldId="2076137792"/>
            <ac:spMk id="36" creationId="{74AFF987-248D-49A2-B345-A02160BD6F7A}"/>
          </ac:spMkLst>
        </pc:spChg>
        <pc:spChg chg="mod">
          <ac:chgData name="Sidney Andrews (SeeSharpRun.NET)" userId="bf6b72ff-c0a4-4541-889d-4072e9e5979f" providerId="ADAL" clId="{5D348FAF-F09E-442E-9E18-E1F234E8B099}" dt="2021-06-22T23:46:09.998" v="6177" actId="14826"/>
          <ac:spMkLst>
            <pc:docMk/>
            <pc:sldMk cId="2274739802" sldId="2076137792"/>
            <ac:spMk id="40" creationId="{119F2482-CA0D-444B-A532-2B76CE962D0B}"/>
          </ac:spMkLst>
        </pc:spChg>
        <pc:spChg chg="mod">
          <ac:chgData name="Sidney Andrews (SeeSharpRun.NET)" userId="bf6b72ff-c0a4-4541-889d-4072e9e5979f" providerId="ADAL" clId="{5D348FAF-F09E-442E-9E18-E1F234E8B099}" dt="2021-06-22T23:46:09.998" v="6177" actId="14826"/>
          <ac:spMkLst>
            <pc:docMk/>
            <pc:sldMk cId="2274739802" sldId="2076137792"/>
            <ac:spMk id="41" creationId="{38814F33-7E09-4E72-B3BB-24FA0D65D192}"/>
          </ac:spMkLst>
        </pc:spChg>
        <pc:spChg chg="mod">
          <ac:chgData name="Sidney Andrews (SeeSharpRun.NET)" userId="bf6b72ff-c0a4-4541-889d-4072e9e5979f" providerId="ADAL" clId="{5D348FAF-F09E-442E-9E18-E1F234E8B099}" dt="2021-06-22T23:46:09.998" v="6177" actId="14826"/>
          <ac:spMkLst>
            <pc:docMk/>
            <pc:sldMk cId="2274739802" sldId="2076137792"/>
            <ac:spMk id="42" creationId="{30AB429B-69D5-47E2-8940-F75F7CE1784D}"/>
          </ac:spMkLst>
        </pc:spChg>
        <pc:spChg chg="mod">
          <ac:chgData name="Sidney Andrews (SeeSharpRun.NET)" userId="bf6b72ff-c0a4-4541-889d-4072e9e5979f" providerId="ADAL" clId="{5D348FAF-F09E-442E-9E18-E1F234E8B099}" dt="2021-06-22T23:46:09.998" v="6177" actId="14826"/>
          <ac:spMkLst>
            <pc:docMk/>
            <pc:sldMk cId="2274739802" sldId="2076137792"/>
            <ac:spMk id="45" creationId="{E71D1453-4986-448E-9D6A-0482AA57519F}"/>
          </ac:spMkLst>
        </pc:spChg>
        <pc:spChg chg="mod">
          <ac:chgData name="Sidney Andrews (SeeSharpRun.NET)" userId="bf6b72ff-c0a4-4541-889d-4072e9e5979f" providerId="ADAL" clId="{5D348FAF-F09E-442E-9E18-E1F234E8B099}" dt="2021-06-22T23:46:09.998" v="6177" actId="14826"/>
          <ac:spMkLst>
            <pc:docMk/>
            <pc:sldMk cId="2274739802" sldId="2076137792"/>
            <ac:spMk id="46" creationId="{1119FD84-E72D-4C80-B603-744DF6274315}"/>
          </ac:spMkLst>
        </pc:spChg>
        <pc:spChg chg="mod">
          <ac:chgData name="Sidney Andrews (SeeSharpRun.NET)" userId="bf6b72ff-c0a4-4541-889d-4072e9e5979f" providerId="ADAL" clId="{5D348FAF-F09E-442E-9E18-E1F234E8B099}" dt="2021-06-22T23:46:09.998" v="6177" actId="14826"/>
          <ac:spMkLst>
            <pc:docMk/>
            <pc:sldMk cId="2274739802" sldId="2076137792"/>
            <ac:spMk id="48" creationId="{E77DEA61-34F4-4450-BFD9-9A9298DF7C1C}"/>
          </ac:spMkLst>
        </pc:spChg>
        <pc:spChg chg="mod">
          <ac:chgData name="Sidney Andrews (SeeSharpRun.NET)" userId="bf6b72ff-c0a4-4541-889d-4072e9e5979f" providerId="ADAL" clId="{5D348FAF-F09E-442E-9E18-E1F234E8B099}" dt="2021-06-22T23:46:09.998" v="6177" actId="14826"/>
          <ac:spMkLst>
            <pc:docMk/>
            <pc:sldMk cId="2274739802" sldId="2076137792"/>
            <ac:spMk id="49" creationId="{0EC961FF-04FC-49B4-B92E-E47FED733669}"/>
          </ac:spMkLst>
        </pc:spChg>
        <pc:spChg chg="mod">
          <ac:chgData name="Sidney Andrews (SeeSharpRun.NET)" userId="bf6b72ff-c0a4-4541-889d-4072e9e5979f" providerId="ADAL" clId="{5D348FAF-F09E-442E-9E18-E1F234E8B099}" dt="2021-06-22T23:46:09.998" v="6177" actId="14826"/>
          <ac:spMkLst>
            <pc:docMk/>
            <pc:sldMk cId="2274739802" sldId="2076137792"/>
            <ac:spMk id="51" creationId="{0668DC88-8271-47B1-BA66-2F3B75DC5427}"/>
          </ac:spMkLst>
        </pc:spChg>
        <pc:spChg chg="mod">
          <ac:chgData name="Sidney Andrews (SeeSharpRun.NET)" userId="bf6b72ff-c0a4-4541-889d-4072e9e5979f" providerId="ADAL" clId="{5D348FAF-F09E-442E-9E18-E1F234E8B099}" dt="2021-06-22T23:46:09.998" v="6177" actId="14826"/>
          <ac:spMkLst>
            <pc:docMk/>
            <pc:sldMk cId="2274739802" sldId="2076137792"/>
            <ac:spMk id="52" creationId="{656A303E-63F1-4083-996C-7C34ECCD52C8}"/>
          </ac:spMkLst>
        </pc:spChg>
        <pc:spChg chg="mod">
          <ac:chgData name="Sidney Andrews (SeeSharpRun.NET)" userId="bf6b72ff-c0a4-4541-889d-4072e9e5979f" providerId="ADAL" clId="{5D348FAF-F09E-442E-9E18-E1F234E8B099}" dt="2021-06-22T22:52:09.456" v="3344" actId="5793"/>
          <ac:spMkLst>
            <pc:docMk/>
            <pc:sldMk cId="2274739802" sldId="2076137792"/>
            <ac:spMk id="53" creationId="{C614D430-92A3-D644-BA19-CA0530657ABC}"/>
          </ac:spMkLst>
        </pc:spChg>
        <pc:spChg chg="mod">
          <ac:chgData name="Sidney Andrews (SeeSharpRun.NET)" userId="bf6b72ff-c0a4-4541-889d-4072e9e5979f" providerId="ADAL" clId="{5D348FAF-F09E-442E-9E18-E1F234E8B099}" dt="2021-06-22T23:46:09.998" v="6177" actId="14826"/>
          <ac:spMkLst>
            <pc:docMk/>
            <pc:sldMk cId="2274739802" sldId="2076137792"/>
            <ac:spMk id="55" creationId="{2E885540-8D08-45FC-A147-C149EF28AAC6}"/>
          </ac:spMkLst>
        </pc:spChg>
        <pc:spChg chg="mod">
          <ac:chgData name="Sidney Andrews (SeeSharpRun.NET)" userId="bf6b72ff-c0a4-4541-889d-4072e9e5979f" providerId="ADAL" clId="{5D348FAF-F09E-442E-9E18-E1F234E8B099}" dt="2021-06-22T23:46:09.998" v="6177" actId="14826"/>
          <ac:spMkLst>
            <pc:docMk/>
            <pc:sldMk cId="2274739802" sldId="2076137792"/>
            <ac:spMk id="57" creationId="{23077A55-BAD2-4733-AD37-F544BFCEB70E}"/>
          </ac:spMkLst>
        </pc:spChg>
        <pc:spChg chg="del">
          <ac:chgData name="Sidney Andrews (SeeSharpRun.NET)" userId="bf6b72ff-c0a4-4541-889d-4072e9e5979f" providerId="ADAL" clId="{5D348FAF-F09E-442E-9E18-E1F234E8B099}" dt="2021-06-22T22:43:13.837" v="2917" actId="478"/>
          <ac:spMkLst>
            <pc:docMk/>
            <pc:sldMk cId="2274739802" sldId="2076137792"/>
            <ac:spMk id="58" creationId="{4C0D7366-8EDD-46B9-97D6-984024A82E1B}"/>
          </ac:spMkLst>
        </pc:spChg>
        <pc:spChg chg="mod">
          <ac:chgData name="Sidney Andrews (SeeSharpRun.NET)" userId="bf6b72ff-c0a4-4541-889d-4072e9e5979f" providerId="ADAL" clId="{5D348FAF-F09E-442E-9E18-E1F234E8B099}" dt="2021-06-22T23:46:09.998" v="6177" actId="14826"/>
          <ac:spMkLst>
            <pc:docMk/>
            <pc:sldMk cId="2274739802" sldId="2076137792"/>
            <ac:spMk id="63" creationId="{9167D064-C330-4696-A1F1-93BAD6333FFC}"/>
          </ac:spMkLst>
        </pc:spChg>
        <pc:spChg chg="del">
          <ac:chgData name="Sidney Andrews (SeeSharpRun.NET)" userId="bf6b72ff-c0a4-4541-889d-4072e9e5979f" providerId="ADAL" clId="{5D348FAF-F09E-442E-9E18-E1F234E8B099}" dt="2021-06-22T22:43:13.837" v="2917" actId="478"/>
          <ac:spMkLst>
            <pc:docMk/>
            <pc:sldMk cId="2274739802" sldId="2076137792"/>
            <ac:spMk id="70" creationId="{2E7BFF17-7A61-4FA9-8C44-4D0B77156EDC}"/>
          </ac:spMkLst>
        </pc:spChg>
        <pc:spChg chg="mod">
          <ac:chgData name="Sidney Andrews (SeeSharpRun.NET)" userId="bf6b72ff-c0a4-4541-889d-4072e9e5979f" providerId="ADAL" clId="{5D348FAF-F09E-442E-9E18-E1F234E8B099}" dt="2021-06-22T23:46:09.998" v="6177" actId="14826"/>
          <ac:spMkLst>
            <pc:docMk/>
            <pc:sldMk cId="2274739802" sldId="2076137792"/>
            <ac:spMk id="71" creationId="{5CEEDC6A-5786-4513-942D-4ECC3D545966}"/>
          </ac:spMkLst>
        </pc:spChg>
        <pc:spChg chg="mod">
          <ac:chgData name="Sidney Andrews (SeeSharpRun.NET)" userId="bf6b72ff-c0a4-4541-889d-4072e9e5979f" providerId="ADAL" clId="{5D348FAF-F09E-442E-9E18-E1F234E8B099}" dt="2021-06-22T23:46:09.998" v="6177" actId="14826"/>
          <ac:spMkLst>
            <pc:docMk/>
            <pc:sldMk cId="2274739802" sldId="2076137792"/>
            <ac:spMk id="72" creationId="{10AD0D92-2CE4-443D-A09C-25685741F972}"/>
          </ac:spMkLst>
        </pc:spChg>
        <pc:spChg chg="mod">
          <ac:chgData name="Sidney Andrews (SeeSharpRun.NET)" userId="bf6b72ff-c0a4-4541-889d-4072e9e5979f" providerId="ADAL" clId="{5D348FAF-F09E-442E-9E18-E1F234E8B099}" dt="2021-06-22T23:46:09.998" v="6177" actId="14826"/>
          <ac:spMkLst>
            <pc:docMk/>
            <pc:sldMk cId="2274739802" sldId="2076137792"/>
            <ac:spMk id="75" creationId="{89E3181B-8FDC-4354-8C09-7DED28F56EFD}"/>
          </ac:spMkLst>
        </pc:spChg>
        <pc:spChg chg="mod">
          <ac:chgData name="Sidney Andrews (SeeSharpRun.NET)" userId="bf6b72ff-c0a4-4541-889d-4072e9e5979f" providerId="ADAL" clId="{5D348FAF-F09E-442E-9E18-E1F234E8B099}" dt="2021-06-22T23:46:09.998" v="6177" actId="14826"/>
          <ac:spMkLst>
            <pc:docMk/>
            <pc:sldMk cId="2274739802" sldId="2076137792"/>
            <ac:spMk id="76" creationId="{F99D54CB-94CD-4DED-AE7C-0E62C8FA7B0C}"/>
          </ac:spMkLst>
        </pc:spChg>
        <pc:spChg chg="mod">
          <ac:chgData name="Sidney Andrews (SeeSharpRun.NET)" userId="bf6b72ff-c0a4-4541-889d-4072e9e5979f" providerId="ADAL" clId="{5D348FAF-F09E-442E-9E18-E1F234E8B099}" dt="2021-06-22T23:46:09.998" v="6177" actId="14826"/>
          <ac:spMkLst>
            <pc:docMk/>
            <pc:sldMk cId="2274739802" sldId="2076137792"/>
            <ac:spMk id="78" creationId="{D056D666-5091-4685-9BEE-21C72E119580}"/>
          </ac:spMkLst>
        </pc:spChg>
        <pc:spChg chg="mod">
          <ac:chgData name="Sidney Andrews (SeeSharpRun.NET)" userId="bf6b72ff-c0a4-4541-889d-4072e9e5979f" providerId="ADAL" clId="{5D348FAF-F09E-442E-9E18-E1F234E8B099}" dt="2021-06-22T23:46:09.998" v="6177" actId="14826"/>
          <ac:spMkLst>
            <pc:docMk/>
            <pc:sldMk cId="2274739802" sldId="2076137792"/>
            <ac:spMk id="79" creationId="{A5AF1445-8917-4C3C-94E2-C24032BBBCE2}"/>
          </ac:spMkLst>
        </pc:spChg>
        <pc:spChg chg="mod">
          <ac:chgData name="Sidney Andrews (SeeSharpRun.NET)" userId="bf6b72ff-c0a4-4541-889d-4072e9e5979f" providerId="ADAL" clId="{5D348FAF-F09E-442E-9E18-E1F234E8B099}" dt="2021-06-22T23:46:09.998" v="6177" actId="14826"/>
          <ac:spMkLst>
            <pc:docMk/>
            <pc:sldMk cId="2274739802" sldId="2076137792"/>
            <ac:spMk id="81" creationId="{FA280AEE-61FA-4120-BEC3-CA8E72AC4A9B}"/>
          </ac:spMkLst>
        </pc:spChg>
        <pc:spChg chg="mod">
          <ac:chgData name="Sidney Andrews (SeeSharpRun.NET)" userId="bf6b72ff-c0a4-4541-889d-4072e9e5979f" providerId="ADAL" clId="{5D348FAF-F09E-442E-9E18-E1F234E8B099}" dt="2021-06-22T23:46:09.998" v="6177" actId="14826"/>
          <ac:spMkLst>
            <pc:docMk/>
            <pc:sldMk cId="2274739802" sldId="2076137792"/>
            <ac:spMk id="82" creationId="{3D5003B5-F985-43F3-9802-883A884320B2}"/>
          </ac:spMkLst>
        </pc:spChg>
        <pc:spChg chg="mod">
          <ac:chgData name="Sidney Andrews (SeeSharpRun.NET)" userId="bf6b72ff-c0a4-4541-889d-4072e9e5979f" providerId="ADAL" clId="{5D348FAF-F09E-442E-9E18-E1F234E8B099}" dt="2021-06-22T23:46:09.998" v="6177" actId="14826"/>
          <ac:spMkLst>
            <pc:docMk/>
            <pc:sldMk cId="2274739802" sldId="2076137792"/>
            <ac:spMk id="83" creationId="{511721D9-78E6-443B-812A-3B3EAF70F908}"/>
          </ac:spMkLst>
        </pc:spChg>
        <pc:grpChg chg="add del mod">
          <ac:chgData name="Sidney Andrews (SeeSharpRun.NET)" userId="bf6b72ff-c0a4-4541-889d-4072e9e5979f" providerId="ADAL" clId="{5D348FAF-F09E-442E-9E18-E1F234E8B099}" dt="2021-06-22T23:46:16.024" v="6178" actId="165"/>
          <ac:grpSpMkLst>
            <pc:docMk/>
            <pc:sldMk cId="2274739802" sldId="2076137792"/>
            <ac:grpSpMk id="8" creationId="{7EF97D2F-8E94-4926-8F3D-FF144F68D9D1}"/>
          </ac:grpSpMkLst>
        </pc:grpChg>
        <pc:grpChg chg="add">
          <ac:chgData name="Sidney Andrews (SeeSharpRun.NET)" userId="bf6b72ff-c0a4-4541-889d-4072e9e5979f" providerId="ADAL" clId="{5D348FAF-F09E-442E-9E18-E1F234E8B099}" dt="2021-06-22T23:46:41.273" v="6183" actId="164"/>
          <ac:grpSpMkLst>
            <pc:docMk/>
            <pc:sldMk cId="2274739802" sldId="2076137792"/>
            <ac:grpSpMk id="13" creationId="{C14FED2D-A81E-437F-A5C8-3FB6EC7731D9}"/>
          </ac:grpSpMkLst>
        </pc:grpChg>
        <pc:grpChg chg="add del mod">
          <ac:chgData name="Sidney Andrews (SeeSharpRun.NET)" userId="bf6b72ff-c0a4-4541-889d-4072e9e5979f" providerId="ADAL" clId="{5D348FAF-F09E-442E-9E18-E1F234E8B099}" dt="2021-06-22T22:44:14.827" v="2961" actId="165"/>
          <ac:grpSpMkLst>
            <pc:docMk/>
            <pc:sldMk cId="2274739802" sldId="2076137792"/>
            <ac:grpSpMk id="26" creationId="{AAB81208-131D-4BC8-B889-613A127E8484}"/>
          </ac:grpSpMkLst>
        </pc:grpChg>
        <pc:grpChg chg="mod topLvl">
          <ac:chgData name="Sidney Andrews (SeeSharpRun.NET)" userId="bf6b72ff-c0a4-4541-889d-4072e9e5979f" providerId="ADAL" clId="{5D348FAF-F09E-442E-9E18-E1F234E8B099}" dt="2021-06-22T23:46:16.024" v="6178" actId="165"/>
          <ac:grpSpMkLst>
            <pc:docMk/>
            <pc:sldMk cId="2274739802" sldId="2076137792"/>
            <ac:grpSpMk id="32" creationId="{6329B58C-187F-425C-883F-D43F0BEEA808}"/>
          </ac:grpSpMkLst>
        </pc:grpChg>
        <pc:grpChg chg="mod topLvl">
          <ac:chgData name="Sidney Andrews (SeeSharpRun.NET)" userId="bf6b72ff-c0a4-4541-889d-4072e9e5979f" providerId="ADAL" clId="{5D348FAF-F09E-442E-9E18-E1F234E8B099}" dt="2021-06-22T23:46:16.024" v="6178" actId="165"/>
          <ac:grpSpMkLst>
            <pc:docMk/>
            <pc:sldMk cId="2274739802" sldId="2076137792"/>
            <ac:grpSpMk id="33" creationId="{354DC4B5-5FC4-40AC-A8F4-270936C64462}"/>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35" creationId="{34AE5469-54F5-4B5A-B654-9D180BF77FBA}"/>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37" creationId="{176BE770-B5EE-44B3-9150-7E16B0691CEA}"/>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38" creationId="{E069402B-A550-4089-AAB3-72CE69E786CC}"/>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39" creationId="{809D6F1E-6ACF-40E7-B28F-A2293FE7F06E}"/>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43" creationId="{9F205615-8790-4C49-B1BA-C9FCD309BE61}"/>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44" creationId="{212C3BB9-7AB2-49F3-8EE4-6C94C71455BB}"/>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56" creationId="{E75BB178-DE24-45C7-9C0D-42F6CD4F8DBE}"/>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60" creationId="{B03596C1-1877-4B14-8217-18FFEB3F0A17}"/>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61" creationId="{B62F8936-2239-4176-AA21-3EF77022A02B}"/>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62" creationId="{D0AEC261-AB23-4A56-8A0A-7AC16641C23B}"/>
          </ac:grpSpMkLst>
        </pc:grpChg>
        <pc:grpChg chg="del">
          <ac:chgData name="Sidney Andrews (SeeSharpRun.NET)" userId="bf6b72ff-c0a4-4541-889d-4072e9e5979f" providerId="ADAL" clId="{5D348FAF-F09E-442E-9E18-E1F234E8B099}" dt="2021-06-22T22:43:13.837" v="2917" actId="478"/>
          <ac:grpSpMkLst>
            <pc:docMk/>
            <pc:sldMk cId="2274739802" sldId="2076137792"/>
            <ac:grpSpMk id="64" creationId="{CD65C176-7181-4D73-B3DB-F708499A1A13}"/>
          </ac:grpSpMkLst>
        </pc:grpChg>
        <pc:grpChg chg="del">
          <ac:chgData name="Sidney Andrews (SeeSharpRun.NET)" userId="bf6b72ff-c0a4-4541-889d-4072e9e5979f" providerId="ADAL" clId="{5D348FAF-F09E-442E-9E18-E1F234E8B099}" dt="2021-06-22T22:43:13.837" v="2917" actId="478"/>
          <ac:grpSpMkLst>
            <pc:docMk/>
            <pc:sldMk cId="2274739802" sldId="2076137792"/>
            <ac:grpSpMk id="67" creationId="{6A9D4664-1DF1-4529-8E65-9EB3B8A9D8FA}"/>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73" creationId="{6258E317-3EFD-4EDA-9530-4EC1814E2704}"/>
          </ac:grpSpMkLst>
        </pc:grpChg>
        <pc:grpChg chg="mod">
          <ac:chgData name="Sidney Andrews (SeeSharpRun.NET)" userId="bf6b72ff-c0a4-4541-889d-4072e9e5979f" providerId="ADAL" clId="{5D348FAF-F09E-442E-9E18-E1F234E8B099}" dt="2021-06-22T23:46:09.998" v="6177" actId="14826"/>
          <ac:grpSpMkLst>
            <pc:docMk/>
            <pc:sldMk cId="2274739802" sldId="2076137792"/>
            <ac:grpSpMk id="74" creationId="{36A3AC05-AB16-4DA4-A52A-67454BE007CC}"/>
          </ac:grpSpMkLst>
        </pc:grpChg>
        <pc:grpChg chg="del">
          <ac:chgData name="Sidney Andrews (SeeSharpRun.NET)" userId="bf6b72ff-c0a4-4541-889d-4072e9e5979f" providerId="ADAL" clId="{5D348FAF-F09E-442E-9E18-E1F234E8B099}" dt="2021-06-22T22:43:13.837" v="2917" actId="478"/>
          <ac:grpSpMkLst>
            <pc:docMk/>
            <pc:sldMk cId="2274739802" sldId="2076137792"/>
            <ac:grpSpMk id="152" creationId="{ED1E43DE-C3E9-4D31-841C-F24BC77C4206}"/>
          </ac:grpSpMkLst>
        </pc:grpChg>
        <pc:grpChg chg="del">
          <ac:chgData name="Sidney Andrews (SeeSharpRun.NET)" userId="bf6b72ff-c0a4-4541-889d-4072e9e5979f" providerId="ADAL" clId="{5D348FAF-F09E-442E-9E18-E1F234E8B099}" dt="2021-06-22T22:43:13.837" v="2917" actId="478"/>
          <ac:grpSpMkLst>
            <pc:docMk/>
            <pc:sldMk cId="2274739802" sldId="2076137792"/>
            <ac:grpSpMk id="155" creationId="{124497E4-A25D-4DC6-B2CC-DE73A7DE9B44}"/>
          </ac:grpSpMkLst>
        </pc:grpChg>
        <pc:grpChg chg="del">
          <ac:chgData name="Sidney Andrews (SeeSharpRun.NET)" userId="bf6b72ff-c0a4-4541-889d-4072e9e5979f" providerId="ADAL" clId="{5D348FAF-F09E-442E-9E18-E1F234E8B099}" dt="2021-06-22T22:43:15.600" v="2919" actId="478"/>
          <ac:grpSpMkLst>
            <pc:docMk/>
            <pc:sldMk cId="2274739802" sldId="2076137792"/>
            <ac:grpSpMk id="167" creationId="{709D3C25-B139-4045-A99B-3504033DF02A}"/>
          </ac:grpSpMkLst>
        </pc:grpChg>
        <pc:picChg chg="del">
          <ac:chgData name="Sidney Andrews (SeeSharpRun.NET)" userId="bf6b72ff-c0a4-4541-889d-4072e9e5979f" providerId="ADAL" clId="{5D348FAF-F09E-442E-9E18-E1F234E8B099}" dt="2021-06-22T22:43:14.763" v="2918" actId="478"/>
          <ac:picMkLst>
            <pc:docMk/>
            <pc:sldMk cId="2274739802" sldId="2076137792"/>
            <ac:picMk id="4" creationId="{6B62F946-E405-49F6-A7CB-0398AE2653C6}"/>
          </ac:picMkLst>
        </pc:picChg>
        <pc:picChg chg="del">
          <ac:chgData name="Sidney Andrews (SeeSharpRun.NET)" userId="bf6b72ff-c0a4-4541-889d-4072e9e5979f" providerId="ADAL" clId="{5D348FAF-F09E-442E-9E18-E1F234E8B099}" dt="2021-06-22T22:43:13.837" v="2917" actId="478"/>
          <ac:picMkLst>
            <pc:docMk/>
            <pc:sldMk cId="2274739802" sldId="2076137792"/>
            <ac:picMk id="6" creationId="{B109EF23-CA04-46CF-9D0E-82C2BEB567AE}"/>
          </ac:picMkLst>
        </pc:picChg>
        <pc:picChg chg="mod topLvl">
          <ac:chgData name="Sidney Andrews (SeeSharpRun.NET)" userId="bf6b72ff-c0a4-4541-889d-4072e9e5979f" providerId="ADAL" clId="{5D348FAF-F09E-442E-9E18-E1F234E8B099}" dt="2021-06-22T23:46:16.024" v="6178" actId="165"/>
          <ac:picMkLst>
            <pc:docMk/>
            <pc:sldMk cId="2274739802" sldId="2076137792"/>
            <ac:picMk id="29" creationId="{53FB0394-6997-4245-BF7B-CF085054532D}"/>
          </ac:picMkLst>
        </pc:picChg>
        <pc:picChg chg="mod topLvl">
          <ac:chgData name="Sidney Andrews (SeeSharpRun.NET)" userId="bf6b72ff-c0a4-4541-889d-4072e9e5979f" providerId="ADAL" clId="{5D348FAF-F09E-442E-9E18-E1F234E8B099}" dt="2021-06-22T23:46:16.024" v="6178" actId="165"/>
          <ac:picMkLst>
            <pc:docMk/>
            <pc:sldMk cId="2274739802" sldId="2076137792"/>
            <ac:picMk id="30" creationId="{9BA61E2D-9082-4A3C-98CE-7D73A5D37783}"/>
          </ac:picMkLst>
        </pc:picChg>
        <pc:picChg chg="del">
          <ac:chgData name="Sidney Andrews (SeeSharpRun.NET)" userId="bf6b72ff-c0a4-4541-889d-4072e9e5979f" providerId="ADAL" clId="{5D348FAF-F09E-442E-9E18-E1F234E8B099}" dt="2021-06-22T22:43:13.837" v="2917" actId="478"/>
          <ac:picMkLst>
            <pc:docMk/>
            <pc:sldMk cId="2274739802" sldId="2076137792"/>
            <ac:picMk id="59" creationId="{A5B24819-AA46-4E6C-865B-99779EE3369A}"/>
          </ac:picMkLst>
        </pc:picChg>
        <pc:picChg chg="add del mod topLvl">
          <ac:chgData name="Sidney Andrews (SeeSharpRun.NET)" userId="bf6b72ff-c0a4-4541-889d-4072e9e5979f" providerId="ADAL" clId="{5D348FAF-F09E-442E-9E18-E1F234E8B099}" dt="2021-06-22T23:46:20.794" v="6179" actId="27803"/>
          <ac:picMkLst>
            <pc:docMk/>
            <pc:sldMk cId="2274739802" sldId="2076137792"/>
            <ac:picMk id="84" creationId="{6BAFB354-2A65-4AB4-8188-1CF2C1FA2CC6}"/>
          </ac:picMkLst>
        </pc:picChg>
        <pc:inkChg chg="add mod">
          <ac:chgData name="Sidney Andrews (SeeSharpRun.NET)" userId="bf6b72ff-c0a4-4541-889d-4072e9e5979f" providerId="ADAL" clId="{5D348FAF-F09E-442E-9E18-E1F234E8B099}" dt="2021-06-22T22:52:17.959" v="3349" actId="14100"/>
          <ac:inkMkLst>
            <pc:docMk/>
            <pc:sldMk cId="2274739802" sldId="2076137792"/>
            <ac:inkMk id="85" creationId="{9C11B9A7-3F0E-40D4-89B8-82B7193AA58B}"/>
          </ac:inkMkLst>
        </pc:inkChg>
        <pc:cxnChg chg="mod topLvl">
          <ac:chgData name="Sidney Andrews (SeeSharpRun.NET)" userId="bf6b72ff-c0a4-4541-889d-4072e9e5979f" providerId="ADAL" clId="{5D348FAF-F09E-442E-9E18-E1F234E8B099}" dt="2021-06-22T23:46:16.024" v="6178" actId="165"/>
          <ac:cxnSpMkLst>
            <pc:docMk/>
            <pc:sldMk cId="2274739802" sldId="2076137792"/>
            <ac:cxnSpMk id="31" creationId="{125E21C9-1E77-4E61-8C46-CC6BDC3EE015}"/>
          </ac:cxnSpMkLst>
        </pc:cxnChg>
        <pc:cxnChg chg="mod topLvl">
          <ac:chgData name="Sidney Andrews (SeeSharpRun.NET)" userId="bf6b72ff-c0a4-4541-889d-4072e9e5979f" providerId="ADAL" clId="{5D348FAF-F09E-442E-9E18-E1F234E8B099}" dt="2021-06-22T23:46:16.024" v="6178" actId="165"/>
          <ac:cxnSpMkLst>
            <pc:docMk/>
            <pc:sldMk cId="2274739802" sldId="2076137792"/>
            <ac:cxnSpMk id="34" creationId="{2DEF2B4E-6D8F-4104-94A1-0404FC1DFA3A}"/>
          </ac:cxnSpMkLst>
        </pc:cxnChg>
        <pc:cxnChg chg="mod">
          <ac:chgData name="Sidney Andrews (SeeSharpRun.NET)" userId="bf6b72ff-c0a4-4541-889d-4072e9e5979f" providerId="ADAL" clId="{5D348FAF-F09E-442E-9E18-E1F234E8B099}" dt="2021-06-22T23:46:09.998" v="6177" actId="14826"/>
          <ac:cxnSpMkLst>
            <pc:docMk/>
            <pc:sldMk cId="2274739802" sldId="2076137792"/>
            <ac:cxnSpMk id="47" creationId="{D4B60247-5054-4B06-91DC-1AEA54AE854E}"/>
          </ac:cxnSpMkLst>
        </pc:cxnChg>
        <pc:cxnChg chg="mod">
          <ac:chgData name="Sidney Andrews (SeeSharpRun.NET)" userId="bf6b72ff-c0a4-4541-889d-4072e9e5979f" providerId="ADAL" clId="{5D348FAF-F09E-442E-9E18-E1F234E8B099}" dt="2021-06-22T23:46:09.998" v="6177" actId="14826"/>
          <ac:cxnSpMkLst>
            <pc:docMk/>
            <pc:sldMk cId="2274739802" sldId="2076137792"/>
            <ac:cxnSpMk id="50" creationId="{722026A1-A487-4EE9-B252-D8FDBA793592}"/>
          </ac:cxnSpMkLst>
        </pc:cxnChg>
        <pc:cxnChg chg="mod">
          <ac:chgData name="Sidney Andrews (SeeSharpRun.NET)" userId="bf6b72ff-c0a4-4541-889d-4072e9e5979f" providerId="ADAL" clId="{5D348FAF-F09E-442E-9E18-E1F234E8B099}" dt="2021-06-22T23:46:09.998" v="6177" actId="14826"/>
          <ac:cxnSpMkLst>
            <pc:docMk/>
            <pc:sldMk cId="2274739802" sldId="2076137792"/>
            <ac:cxnSpMk id="77" creationId="{C98A3D00-6A25-4893-90C0-C725466848AB}"/>
          </ac:cxnSpMkLst>
        </pc:cxnChg>
        <pc:cxnChg chg="mod">
          <ac:chgData name="Sidney Andrews (SeeSharpRun.NET)" userId="bf6b72ff-c0a4-4541-889d-4072e9e5979f" providerId="ADAL" clId="{5D348FAF-F09E-442E-9E18-E1F234E8B099}" dt="2021-06-22T23:46:09.998" v="6177" actId="14826"/>
          <ac:cxnSpMkLst>
            <pc:docMk/>
            <pc:sldMk cId="2274739802" sldId="2076137792"/>
            <ac:cxnSpMk id="80" creationId="{18F063AD-DD20-43FB-A5F0-7D6BF01CDDA9}"/>
          </ac:cxnSpMkLst>
        </pc:cxnChg>
      </pc:sldChg>
      <pc:sldChg chg="modSp add mod modNotesTx">
        <pc:chgData name="Sidney Andrews (SeeSharpRun.NET)" userId="bf6b72ff-c0a4-4541-889d-4072e9e5979f" providerId="ADAL" clId="{5D348FAF-F09E-442E-9E18-E1F234E8B099}" dt="2021-06-22T22:56:17.132" v="3824" actId="1076"/>
        <pc:sldMkLst>
          <pc:docMk/>
          <pc:sldMk cId="3310856859" sldId="2076137793"/>
        </pc:sldMkLst>
        <pc:inkChg chg="mod">
          <ac:chgData name="Sidney Andrews (SeeSharpRun.NET)" userId="bf6b72ff-c0a4-4541-889d-4072e9e5979f" providerId="ADAL" clId="{5D348FAF-F09E-442E-9E18-E1F234E8B099}" dt="2021-06-22T22:56:17.132" v="3824" actId="1076"/>
          <ac:inkMkLst>
            <pc:docMk/>
            <pc:sldMk cId="3310856859" sldId="2076137793"/>
            <ac:inkMk id="119" creationId="{EB5D1B63-1CE3-4E5F-AA31-9EC04FD0ACC8}"/>
          </ac:inkMkLst>
        </pc:inkChg>
      </pc:sldChg>
      <pc:sldChg chg="addSp delSp modSp add mod">
        <pc:chgData name="Sidney Andrews (SeeSharpRun.NET)" userId="bf6b72ff-c0a4-4541-889d-4072e9e5979f" providerId="ADAL" clId="{5D348FAF-F09E-442E-9E18-E1F234E8B099}" dt="2021-06-23T01:25:47.594" v="9214" actId="13926"/>
        <pc:sldMkLst>
          <pc:docMk/>
          <pc:sldMk cId="78587025" sldId="2076137794"/>
        </pc:sldMkLst>
        <pc:spChg chg="mod">
          <ac:chgData name="Sidney Andrews (SeeSharpRun.NET)" userId="bf6b72ff-c0a4-4541-889d-4072e9e5979f" providerId="ADAL" clId="{5D348FAF-F09E-442E-9E18-E1F234E8B099}" dt="2021-06-22T22:59:17.983" v="3925" actId="1076"/>
          <ac:spMkLst>
            <pc:docMk/>
            <pc:sldMk cId="78587025" sldId="2076137794"/>
            <ac:spMk id="2" creationId="{321197F8-F4A8-4958-A6F9-A9CD28E5C9FA}"/>
          </ac:spMkLst>
        </pc:spChg>
        <pc:spChg chg="del">
          <ac:chgData name="Sidney Andrews (SeeSharpRun.NET)" userId="bf6b72ff-c0a4-4541-889d-4072e9e5979f" providerId="ADAL" clId="{5D348FAF-F09E-442E-9E18-E1F234E8B099}" dt="2021-06-22T22:59:12.874" v="3921" actId="478"/>
          <ac:spMkLst>
            <pc:docMk/>
            <pc:sldMk cId="78587025" sldId="2076137794"/>
            <ac:spMk id="36" creationId="{CDDDEB7F-BF7E-4E46-82D2-D8080158341B}"/>
          </ac:spMkLst>
        </pc:spChg>
        <pc:spChg chg="mod">
          <ac:chgData name="Sidney Andrews (SeeSharpRun.NET)" userId="bf6b72ff-c0a4-4541-889d-4072e9e5979f" providerId="ADAL" clId="{5D348FAF-F09E-442E-9E18-E1F234E8B099}" dt="2021-06-23T01:25:47.594" v="9214" actId="13926"/>
          <ac:spMkLst>
            <pc:docMk/>
            <pc:sldMk cId="78587025" sldId="2076137794"/>
            <ac:spMk id="53" creationId="{C614D430-92A3-D644-BA19-CA0530657ABC}"/>
          </ac:spMkLst>
        </pc:spChg>
        <pc:spChg chg="mod">
          <ac:chgData name="Sidney Andrews (SeeSharpRun.NET)" userId="bf6b72ff-c0a4-4541-889d-4072e9e5979f" providerId="ADAL" clId="{5D348FAF-F09E-442E-9E18-E1F234E8B099}" dt="2021-06-22T22:58:46.548" v="3916" actId="20577"/>
          <ac:spMkLst>
            <pc:docMk/>
            <pc:sldMk cId="78587025" sldId="2076137794"/>
            <ac:spMk id="54" creationId="{DA81DDBF-1CAE-4A41-953F-E27458998979}"/>
          </ac:spMkLst>
        </pc:spChg>
        <pc:spChg chg="mod">
          <ac:chgData name="Sidney Andrews (SeeSharpRun.NET)" userId="bf6b72ff-c0a4-4541-889d-4072e9e5979f" providerId="ADAL" clId="{5D348FAF-F09E-442E-9E18-E1F234E8B099}" dt="2021-06-22T22:59:28.500" v="3935" actId="404"/>
          <ac:spMkLst>
            <pc:docMk/>
            <pc:sldMk cId="78587025" sldId="2076137794"/>
            <ac:spMk id="59" creationId="{7C9A60FB-291C-4174-B638-72FBB82E3B89}"/>
          </ac:spMkLst>
        </pc:spChg>
        <pc:spChg chg="mod">
          <ac:chgData name="Sidney Andrews (SeeSharpRun.NET)" userId="bf6b72ff-c0a4-4541-889d-4072e9e5979f" providerId="ADAL" clId="{5D348FAF-F09E-442E-9E18-E1F234E8B099}" dt="2021-06-22T22:59:28.500" v="3935" actId="404"/>
          <ac:spMkLst>
            <pc:docMk/>
            <pc:sldMk cId="78587025" sldId="2076137794"/>
            <ac:spMk id="65" creationId="{E3064493-729D-4339-A34A-597340E5D3A6}"/>
          </ac:spMkLst>
        </pc:spChg>
        <pc:spChg chg="mod">
          <ac:chgData name="Sidney Andrews (SeeSharpRun.NET)" userId="bf6b72ff-c0a4-4541-889d-4072e9e5979f" providerId="ADAL" clId="{5D348FAF-F09E-442E-9E18-E1F234E8B099}" dt="2021-06-22T22:59:28.500" v="3935" actId="404"/>
          <ac:spMkLst>
            <pc:docMk/>
            <pc:sldMk cId="78587025" sldId="2076137794"/>
            <ac:spMk id="67" creationId="{22F84ECA-58E3-4330-AF40-D1BDA0B28C2E}"/>
          </ac:spMkLst>
        </pc:spChg>
        <pc:spChg chg="mod">
          <ac:chgData name="Sidney Andrews (SeeSharpRun.NET)" userId="bf6b72ff-c0a4-4541-889d-4072e9e5979f" providerId="ADAL" clId="{5D348FAF-F09E-442E-9E18-E1F234E8B099}" dt="2021-06-22T22:59:28.500" v="3935" actId="404"/>
          <ac:spMkLst>
            <pc:docMk/>
            <pc:sldMk cId="78587025" sldId="2076137794"/>
            <ac:spMk id="69" creationId="{4EEC2F94-C6BA-46C1-8444-49ED0DE1B64A}"/>
          </ac:spMkLst>
        </pc:spChg>
        <pc:spChg chg="mod">
          <ac:chgData name="Sidney Andrews (SeeSharpRun.NET)" userId="bf6b72ff-c0a4-4541-889d-4072e9e5979f" providerId="ADAL" clId="{5D348FAF-F09E-442E-9E18-E1F234E8B099}" dt="2021-06-22T22:59:28.500" v="3935" actId="404"/>
          <ac:spMkLst>
            <pc:docMk/>
            <pc:sldMk cId="78587025" sldId="2076137794"/>
            <ac:spMk id="98" creationId="{5AA90DA0-AC5E-42E3-A59E-9D6CA456D04C}"/>
          </ac:spMkLst>
        </pc:spChg>
        <pc:spChg chg="mod">
          <ac:chgData name="Sidney Andrews (SeeSharpRun.NET)" userId="bf6b72ff-c0a4-4541-889d-4072e9e5979f" providerId="ADAL" clId="{5D348FAF-F09E-442E-9E18-E1F234E8B099}" dt="2021-06-22T22:59:28.500" v="3935" actId="404"/>
          <ac:spMkLst>
            <pc:docMk/>
            <pc:sldMk cId="78587025" sldId="2076137794"/>
            <ac:spMk id="104" creationId="{5742D7FB-DBED-486F-8443-675E16BF0D45}"/>
          </ac:spMkLst>
        </pc:spChg>
        <pc:spChg chg="mod">
          <ac:chgData name="Sidney Andrews (SeeSharpRun.NET)" userId="bf6b72ff-c0a4-4541-889d-4072e9e5979f" providerId="ADAL" clId="{5D348FAF-F09E-442E-9E18-E1F234E8B099}" dt="2021-06-22T22:59:28.500" v="3935" actId="404"/>
          <ac:spMkLst>
            <pc:docMk/>
            <pc:sldMk cId="78587025" sldId="2076137794"/>
            <ac:spMk id="105" creationId="{164D0ADC-3246-4EFA-AA81-9496AAF9D10E}"/>
          </ac:spMkLst>
        </pc:spChg>
        <pc:spChg chg="mod">
          <ac:chgData name="Sidney Andrews (SeeSharpRun.NET)" userId="bf6b72ff-c0a4-4541-889d-4072e9e5979f" providerId="ADAL" clId="{5D348FAF-F09E-442E-9E18-E1F234E8B099}" dt="2021-06-22T22:59:28.500" v="3935" actId="404"/>
          <ac:spMkLst>
            <pc:docMk/>
            <pc:sldMk cId="78587025" sldId="2076137794"/>
            <ac:spMk id="106" creationId="{8E94F1C8-6638-4363-B9AC-9F87376BAB4D}"/>
          </ac:spMkLst>
        </pc:spChg>
        <pc:spChg chg="mod">
          <ac:chgData name="Sidney Andrews (SeeSharpRun.NET)" userId="bf6b72ff-c0a4-4541-889d-4072e9e5979f" providerId="ADAL" clId="{5D348FAF-F09E-442E-9E18-E1F234E8B099}" dt="2021-06-22T22:59:28.500" v="3935" actId="404"/>
          <ac:spMkLst>
            <pc:docMk/>
            <pc:sldMk cId="78587025" sldId="2076137794"/>
            <ac:spMk id="107" creationId="{9CF6A301-6D76-4CBB-AB9B-3E793161A363}"/>
          </ac:spMkLst>
        </pc:spChg>
        <pc:spChg chg="mod">
          <ac:chgData name="Sidney Andrews (SeeSharpRun.NET)" userId="bf6b72ff-c0a4-4541-889d-4072e9e5979f" providerId="ADAL" clId="{5D348FAF-F09E-442E-9E18-E1F234E8B099}" dt="2021-06-22T22:59:28.500" v="3935" actId="404"/>
          <ac:spMkLst>
            <pc:docMk/>
            <pc:sldMk cId="78587025" sldId="2076137794"/>
            <ac:spMk id="108" creationId="{6EDE4DED-DDCB-4CCE-820A-0A2908548FAD}"/>
          </ac:spMkLst>
        </pc:spChg>
        <pc:spChg chg="mod">
          <ac:chgData name="Sidney Andrews (SeeSharpRun.NET)" userId="bf6b72ff-c0a4-4541-889d-4072e9e5979f" providerId="ADAL" clId="{5D348FAF-F09E-442E-9E18-E1F234E8B099}" dt="2021-06-22T22:59:28.500" v="3935" actId="404"/>
          <ac:spMkLst>
            <pc:docMk/>
            <pc:sldMk cId="78587025" sldId="2076137794"/>
            <ac:spMk id="114" creationId="{6EB3ABC8-4E08-4081-85EC-9AB4F286BF26}"/>
          </ac:spMkLst>
        </pc:spChg>
        <pc:spChg chg="mod">
          <ac:chgData name="Sidney Andrews (SeeSharpRun.NET)" userId="bf6b72ff-c0a4-4541-889d-4072e9e5979f" providerId="ADAL" clId="{5D348FAF-F09E-442E-9E18-E1F234E8B099}" dt="2021-06-22T22:59:28.500" v="3935" actId="404"/>
          <ac:spMkLst>
            <pc:docMk/>
            <pc:sldMk cId="78587025" sldId="2076137794"/>
            <ac:spMk id="115" creationId="{00B72AF0-2ACE-4D33-B3A7-A898303D2DAB}"/>
          </ac:spMkLst>
        </pc:spChg>
        <pc:spChg chg="mod">
          <ac:chgData name="Sidney Andrews (SeeSharpRun.NET)" userId="bf6b72ff-c0a4-4541-889d-4072e9e5979f" providerId="ADAL" clId="{5D348FAF-F09E-442E-9E18-E1F234E8B099}" dt="2021-06-22T22:59:28.500" v="3935" actId="404"/>
          <ac:spMkLst>
            <pc:docMk/>
            <pc:sldMk cId="78587025" sldId="2076137794"/>
            <ac:spMk id="116" creationId="{50C3C790-6AB3-4863-BF3B-867431ABC83C}"/>
          </ac:spMkLst>
        </pc:spChg>
        <pc:spChg chg="mod">
          <ac:chgData name="Sidney Andrews (SeeSharpRun.NET)" userId="bf6b72ff-c0a4-4541-889d-4072e9e5979f" providerId="ADAL" clId="{5D348FAF-F09E-442E-9E18-E1F234E8B099}" dt="2021-06-22T22:59:28.500" v="3935" actId="404"/>
          <ac:spMkLst>
            <pc:docMk/>
            <pc:sldMk cId="78587025" sldId="2076137794"/>
            <ac:spMk id="117" creationId="{45C409B7-8F6E-4085-921D-8CD9DEF34DB8}"/>
          </ac:spMkLst>
        </pc:spChg>
        <pc:spChg chg="mod">
          <ac:chgData name="Sidney Andrews (SeeSharpRun.NET)" userId="bf6b72ff-c0a4-4541-889d-4072e9e5979f" providerId="ADAL" clId="{5D348FAF-F09E-442E-9E18-E1F234E8B099}" dt="2021-06-22T22:59:28.500" v="3935" actId="404"/>
          <ac:spMkLst>
            <pc:docMk/>
            <pc:sldMk cId="78587025" sldId="2076137794"/>
            <ac:spMk id="118" creationId="{289C8148-37E9-45D1-94C1-6EE77694F31A}"/>
          </ac:spMkLst>
        </pc:spChg>
        <pc:spChg chg="mod">
          <ac:chgData name="Sidney Andrews (SeeSharpRun.NET)" userId="bf6b72ff-c0a4-4541-889d-4072e9e5979f" providerId="ADAL" clId="{5D348FAF-F09E-442E-9E18-E1F234E8B099}" dt="2021-06-22T22:59:28.500" v="3935" actId="404"/>
          <ac:spMkLst>
            <pc:docMk/>
            <pc:sldMk cId="78587025" sldId="2076137794"/>
            <ac:spMk id="119" creationId="{DC340431-1829-4386-BEF9-459A703DC645}"/>
          </ac:spMkLst>
        </pc:spChg>
        <pc:spChg chg="mod">
          <ac:chgData name="Sidney Andrews (SeeSharpRun.NET)" userId="bf6b72ff-c0a4-4541-889d-4072e9e5979f" providerId="ADAL" clId="{5D348FAF-F09E-442E-9E18-E1F234E8B099}" dt="2021-06-22T22:59:28.500" v="3935" actId="404"/>
          <ac:spMkLst>
            <pc:docMk/>
            <pc:sldMk cId="78587025" sldId="2076137794"/>
            <ac:spMk id="123" creationId="{08137A5D-CC28-416C-99A7-5FD3BAEC3D7D}"/>
          </ac:spMkLst>
        </pc:spChg>
        <pc:spChg chg="mod">
          <ac:chgData name="Sidney Andrews (SeeSharpRun.NET)" userId="bf6b72ff-c0a4-4541-889d-4072e9e5979f" providerId="ADAL" clId="{5D348FAF-F09E-442E-9E18-E1F234E8B099}" dt="2021-06-22T22:59:28.500" v="3935" actId="404"/>
          <ac:spMkLst>
            <pc:docMk/>
            <pc:sldMk cId="78587025" sldId="2076137794"/>
            <ac:spMk id="124" creationId="{1C9CB7C8-7343-4D90-88C0-0A892024E55B}"/>
          </ac:spMkLst>
        </pc:spChg>
        <pc:spChg chg="mod">
          <ac:chgData name="Sidney Andrews (SeeSharpRun.NET)" userId="bf6b72ff-c0a4-4541-889d-4072e9e5979f" providerId="ADAL" clId="{5D348FAF-F09E-442E-9E18-E1F234E8B099}" dt="2021-06-22T22:59:28.500" v="3935" actId="404"/>
          <ac:spMkLst>
            <pc:docMk/>
            <pc:sldMk cId="78587025" sldId="2076137794"/>
            <ac:spMk id="126" creationId="{5B866C65-A99B-4DE1-B024-CB081F1D53A7}"/>
          </ac:spMkLst>
        </pc:spChg>
        <pc:spChg chg="mod">
          <ac:chgData name="Sidney Andrews (SeeSharpRun.NET)" userId="bf6b72ff-c0a4-4541-889d-4072e9e5979f" providerId="ADAL" clId="{5D348FAF-F09E-442E-9E18-E1F234E8B099}" dt="2021-06-22T22:59:28.500" v="3935" actId="404"/>
          <ac:spMkLst>
            <pc:docMk/>
            <pc:sldMk cId="78587025" sldId="2076137794"/>
            <ac:spMk id="127" creationId="{A023246E-AC55-464E-9D8B-DF042E90C0D9}"/>
          </ac:spMkLst>
        </pc:spChg>
        <pc:spChg chg="mod">
          <ac:chgData name="Sidney Andrews (SeeSharpRun.NET)" userId="bf6b72ff-c0a4-4541-889d-4072e9e5979f" providerId="ADAL" clId="{5D348FAF-F09E-442E-9E18-E1F234E8B099}" dt="2021-06-22T22:59:28.500" v="3935" actId="404"/>
          <ac:spMkLst>
            <pc:docMk/>
            <pc:sldMk cId="78587025" sldId="2076137794"/>
            <ac:spMk id="129" creationId="{E52A24E1-B796-4CD4-AC66-4F82E75322E0}"/>
          </ac:spMkLst>
        </pc:spChg>
        <pc:spChg chg="mod">
          <ac:chgData name="Sidney Andrews (SeeSharpRun.NET)" userId="bf6b72ff-c0a4-4541-889d-4072e9e5979f" providerId="ADAL" clId="{5D348FAF-F09E-442E-9E18-E1F234E8B099}" dt="2021-06-22T22:59:28.500" v="3935" actId="404"/>
          <ac:spMkLst>
            <pc:docMk/>
            <pc:sldMk cId="78587025" sldId="2076137794"/>
            <ac:spMk id="130" creationId="{93B313E2-0721-4BE9-B68F-32AE14828F08}"/>
          </ac:spMkLst>
        </pc:spChg>
        <pc:spChg chg="mod">
          <ac:chgData name="Sidney Andrews (SeeSharpRun.NET)" userId="bf6b72ff-c0a4-4541-889d-4072e9e5979f" providerId="ADAL" clId="{5D348FAF-F09E-442E-9E18-E1F234E8B099}" dt="2021-06-22T22:59:28.500" v="3935" actId="404"/>
          <ac:spMkLst>
            <pc:docMk/>
            <pc:sldMk cId="78587025" sldId="2076137794"/>
            <ac:spMk id="132" creationId="{62AA2B18-A2FB-4623-B66D-747AF6408158}"/>
          </ac:spMkLst>
        </pc:spChg>
        <pc:spChg chg="mod">
          <ac:chgData name="Sidney Andrews (SeeSharpRun.NET)" userId="bf6b72ff-c0a4-4541-889d-4072e9e5979f" providerId="ADAL" clId="{5D348FAF-F09E-442E-9E18-E1F234E8B099}" dt="2021-06-22T22:59:28.500" v="3935" actId="404"/>
          <ac:spMkLst>
            <pc:docMk/>
            <pc:sldMk cId="78587025" sldId="2076137794"/>
            <ac:spMk id="133" creationId="{16D90426-3DFB-4005-B8CC-A2AFEB693B11}"/>
          </ac:spMkLst>
        </pc:spChg>
        <pc:spChg chg="mod">
          <ac:chgData name="Sidney Andrews (SeeSharpRun.NET)" userId="bf6b72ff-c0a4-4541-889d-4072e9e5979f" providerId="ADAL" clId="{5D348FAF-F09E-442E-9E18-E1F234E8B099}" dt="2021-06-22T22:59:28.500" v="3935" actId="404"/>
          <ac:spMkLst>
            <pc:docMk/>
            <pc:sldMk cId="78587025" sldId="2076137794"/>
            <ac:spMk id="134" creationId="{3443FE32-63E0-4DE2-BBC9-65A15FF2BC0F}"/>
          </ac:spMkLst>
        </pc:spChg>
        <pc:spChg chg="mod">
          <ac:chgData name="Sidney Andrews (SeeSharpRun.NET)" userId="bf6b72ff-c0a4-4541-889d-4072e9e5979f" providerId="ADAL" clId="{5D348FAF-F09E-442E-9E18-E1F234E8B099}" dt="2021-06-22T22:59:28.500" v="3935" actId="404"/>
          <ac:spMkLst>
            <pc:docMk/>
            <pc:sldMk cId="78587025" sldId="2076137794"/>
            <ac:spMk id="139" creationId="{C1B5E58C-4A52-48B2-980B-3700DACC8868}"/>
          </ac:spMkLst>
        </pc:spChg>
        <pc:spChg chg="mod">
          <ac:chgData name="Sidney Andrews (SeeSharpRun.NET)" userId="bf6b72ff-c0a4-4541-889d-4072e9e5979f" providerId="ADAL" clId="{5D348FAF-F09E-442E-9E18-E1F234E8B099}" dt="2021-06-22T22:59:28.500" v="3935" actId="404"/>
          <ac:spMkLst>
            <pc:docMk/>
            <pc:sldMk cId="78587025" sldId="2076137794"/>
            <ac:spMk id="140" creationId="{DAF10E1D-2094-443E-8AB4-F65D326BF15F}"/>
          </ac:spMkLst>
        </pc:spChg>
        <pc:spChg chg="mod">
          <ac:chgData name="Sidney Andrews (SeeSharpRun.NET)" userId="bf6b72ff-c0a4-4541-889d-4072e9e5979f" providerId="ADAL" clId="{5D348FAF-F09E-442E-9E18-E1F234E8B099}" dt="2021-06-22T22:59:28.500" v="3935" actId="404"/>
          <ac:spMkLst>
            <pc:docMk/>
            <pc:sldMk cId="78587025" sldId="2076137794"/>
            <ac:spMk id="141" creationId="{BC153241-3787-47C9-AC74-6DD7BA0846B1}"/>
          </ac:spMkLst>
        </pc:spChg>
        <pc:spChg chg="mod">
          <ac:chgData name="Sidney Andrews (SeeSharpRun.NET)" userId="bf6b72ff-c0a4-4541-889d-4072e9e5979f" providerId="ADAL" clId="{5D348FAF-F09E-442E-9E18-E1F234E8B099}" dt="2021-06-22T22:59:28.500" v="3935" actId="404"/>
          <ac:spMkLst>
            <pc:docMk/>
            <pc:sldMk cId="78587025" sldId="2076137794"/>
            <ac:spMk id="142" creationId="{708FEB83-1CE7-4265-AC83-9BF62C4BE992}"/>
          </ac:spMkLst>
        </pc:spChg>
        <pc:spChg chg="mod">
          <ac:chgData name="Sidney Andrews (SeeSharpRun.NET)" userId="bf6b72ff-c0a4-4541-889d-4072e9e5979f" providerId="ADAL" clId="{5D348FAF-F09E-442E-9E18-E1F234E8B099}" dt="2021-06-22T22:59:28.500" v="3935" actId="404"/>
          <ac:spMkLst>
            <pc:docMk/>
            <pc:sldMk cId="78587025" sldId="2076137794"/>
            <ac:spMk id="143" creationId="{FC60D3C7-66AE-4F39-B0E9-969B92F5DD6F}"/>
          </ac:spMkLst>
        </pc:spChg>
        <pc:spChg chg="mod">
          <ac:chgData name="Sidney Andrews (SeeSharpRun.NET)" userId="bf6b72ff-c0a4-4541-889d-4072e9e5979f" providerId="ADAL" clId="{5D348FAF-F09E-442E-9E18-E1F234E8B099}" dt="2021-06-22T22:59:28.500" v="3935" actId="404"/>
          <ac:spMkLst>
            <pc:docMk/>
            <pc:sldMk cId="78587025" sldId="2076137794"/>
            <ac:spMk id="144" creationId="{EB970F10-8AA6-4884-8BED-04C031E414A3}"/>
          </ac:spMkLst>
        </pc:spChg>
        <pc:spChg chg="mod">
          <ac:chgData name="Sidney Andrews (SeeSharpRun.NET)" userId="bf6b72ff-c0a4-4541-889d-4072e9e5979f" providerId="ADAL" clId="{5D348FAF-F09E-442E-9E18-E1F234E8B099}" dt="2021-06-22T22:59:28.500" v="3935" actId="404"/>
          <ac:spMkLst>
            <pc:docMk/>
            <pc:sldMk cId="78587025" sldId="2076137794"/>
            <ac:spMk id="148" creationId="{5037BD3A-D9ED-492E-AB83-EA2DE614895A}"/>
          </ac:spMkLst>
        </pc:spChg>
        <pc:spChg chg="mod">
          <ac:chgData name="Sidney Andrews (SeeSharpRun.NET)" userId="bf6b72ff-c0a4-4541-889d-4072e9e5979f" providerId="ADAL" clId="{5D348FAF-F09E-442E-9E18-E1F234E8B099}" dt="2021-06-22T22:59:28.500" v="3935" actId="404"/>
          <ac:spMkLst>
            <pc:docMk/>
            <pc:sldMk cId="78587025" sldId="2076137794"/>
            <ac:spMk id="149" creationId="{E1249D8C-AD91-42D5-B7E5-EB10DFC7B3A5}"/>
          </ac:spMkLst>
        </pc:spChg>
        <pc:spChg chg="mod">
          <ac:chgData name="Sidney Andrews (SeeSharpRun.NET)" userId="bf6b72ff-c0a4-4541-889d-4072e9e5979f" providerId="ADAL" clId="{5D348FAF-F09E-442E-9E18-E1F234E8B099}" dt="2021-06-22T22:59:28.500" v="3935" actId="404"/>
          <ac:spMkLst>
            <pc:docMk/>
            <pc:sldMk cId="78587025" sldId="2076137794"/>
            <ac:spMk id="151" creationId="{C0E18D23-8C72-430D-B6B2-BF4B585CCEEB}"/>
          </ac:spMkLst>
        </pc:spChg>
        <pc:spChg chg="mod">
          <ac:chgData name="Sidney Andrews (SeeSharpRun.NET)" userId="bf6b72ff-c0a4-4541-889d-4072e9e5979f" providerId="ADAL" clId="{5D348FAF-F09E-442E-9E18-E1F234E8B099}" dt="2021-06-22T22:59:28.500" v="3935" actId="404"/>
          <ac:spMkLst>
            <pc:docMk/>
            <pc:sldMk cId="78587025" sldId="2076137794"/>
            <ac:spMk id="152" creationId="{04ACC6E4-F1B9-4A15-8B93-2996337C82D1}"/>
          </ac:spMkLst>
        </pc:spChg>
        <pc:spChg chg="mod">
          <ac:chgData name="Sidney Andrews (SeeSharpRun.NET)" userId="bf6b72ff-c0a4-4541-889d-4072e9e5979f" providerId="ADAL" clId="{5D348FAF-F09E-442E-9E18-E1F234E8B099}" dt="2021-06-22T22:59:28.500" v="3935" actId="404"/>
          <ac:spMkLst>
            <pc:docMk/>
            <pc:sldMk cId="78587025" sldId="2076137794"/>
            <ac:spMk id="154" creationId="{5F83F7CD-A005-4036-9999-6CA2EB9DD98E}"/>
          </ac:spMkLst>
        </pc:spChg>
        <pc:spChg chg="mod">
          <ac:chgData name="Sidney Andrews (SeeSharpRun.NET)" userId="bf6b72ff-c0a4-4541-889d-4072e9e5979f" providerId="ADAL" clId="{5D348FAF-F09E-442E-9E18-E1F234E8B099}" dt="2021-06-22T22:59:28.500" v="3935" actId="404"/>
          <ac:spMkLst>
            <pc:docMk/>
            <pc:sldMk cId="78587025" sldId="2076137794"/>
            <ac:spMk id="155" creationId="{9E31A430-795F-4741-B009-17FF7534DE64}"/>
          </ac:spMkLst>
        </pc:spChg>
        <pc:spChg chg="mod">
          <ac:chgData name="Sidney Andrews (SeeSharpRun.NET)" userId="bf6b72ff-c0a4-4541-889d-4072e9e5979f" providerId="ADAL" clId="{5D348FAF-F09E-442E-9E18-E1F234E8B099}" dt="2021-06-22T22:59:28.500" v="3935" actId="404"/>
          <ac:spMkLst>
            <pc:docMk/>
            <pc:sldMk cId="78587025" sldId="2076137794"/>
            <ac:spMk id="157" creationId="{FED8AD15-9892-4A6E-8E59-ECBD8912D434}"/>
          </ac:spMkLst>
        </pc:spChg>
        <pc:spChg chg="mod">
          <ac:chgData name="Sidney Andrews (SeeSharpRun.NET)" userId="bf6b72ff-c0a4-4541-889d-4072e9e5979f" providerId="ADAL" clId="{5D348FAF-F09E-442E-9E18-E1F234E8B099}" dt="2021-06-22T22:59:28.500" v="3935" actId="404"/>
          <ac:spMkLst>
            <pc:docMk/>
            <pc:sldMk cId="78587025" sldId="2076137794"/>
            <ac:spMk id="158" creationId="{F1F85454-DBDB-4F37-9BDE-997034AF299D}"/>
          </ac:spMkLst>
        </pc:spChg>
        <pc:spChg chg="mod">
          <ac:chgData name="Sidney Andrews (SeeSharpRun.NET)" userId="bf6b72ff-c0a4-4541-889d-4072e9e5979f" providerId="ADAL" clId="{5D348FAF-F09E-442E-9E18-E1F234E8B099}" dt="2021-06-22T22:59:28.500" v="3935" actId="404"/>
          <ac:spMkLst>
            <pc:docMk/>
            <pc:sldMk cId="78587025" sldId="2076137794"/>
            <ac:spMk id="159" creationId="{4D2B7590-D1D8-48BF-90B5-090F562A2B78}"/>
          </ac:spMkLst>
        </pc:spChg>
        <pc:spChg chg="mod">
          <ac:chgData name="Sidney Andrews (SeeSharpRun.NET)" userId="bf6b72ff-c0a4-4541-889d-4072e9e5979f" providerId="ADAL" clId="{5D348FAF-F09E-442E-9E18-E1F234E8B099}" dt="2021-06-22T22:59:28.500" v="3935" actId="404"/>
          <ac:spMkLst>
            <pc:docMk/>
            <pc:sldMk cId="78587025" sldId="2076137794"/>
            <ac:spMk id="164" creationId="{87771C51-2ECB-4967-B0D6-3588B7D8147E}"/>
          </ac:spMkLst>
        </pc:spChg>
        <pc:spChg chg="mod">
          <ac:chgData name="Sidney Andrews (SeeSharpRun.NET)" userId="bf6b72ff-c0a4-4541-889d-4072e9e5979f" providerId="ADAL" clId="{5D348FAF-F09E-442E-9E18-E1F234E8B099}" dt="2021-06-22T22:59:28.500" v="3935" actId="404"/>
          <ac:spMkLst>
            <pc:docMk/>
            <pc:sldMk cId="78587025" sldId="2076137794"/>
            <ac:spMk id="165" creationId="{F095CBCF-1E73-48E6-9896-CC253F454B98}"/>
          </ac:spMkLst>
        </pc:spChg>
        <pc:spChg chg="mod">
          <ac:chgData name="Sidney Andrews (SeeSharpRun.NET)" userId="bf6b72ff-c0a4-4541-889d-4072e9e5979f" providerId="ADAL" clId="{5D348FAF-F09E-442E-9E18-E1F234E8B099}" dt="2021-06-22T22:59:28.500" v="3935" actId="404"/>
          <ac:spMkLst>
            <pc:docMk/>
            <pc:sldMk cId="78587025" sldId="2076137794"/>
            <ac:spMk id="166" creationId="{E8A78DC9-05EC-4BAF-9F29-4319AA26C0A0}"/>
          </ac:spMkLst>
        </pc:spChg>
        <pc:spChg chg="mod">
          <ac:chgData name="Sidney Andrews (SeeSharpRun.NET)" userId="bf6b72ff-c0a4-4541-889d-4072e9e5979f" providerId="ADAL" clId="{5D348FAF-F09E-442E-9E18-E1F234E8B099}" dt="2021-06-22T22:59:28.500" v="3935" actId="404"/>
          <ac:spMkLst>
            <pc:docMk/>
            <pc:sldMk cId="78587025" sldId="2076137794"/>
            <ac:spMk id="167" creationId="{1D4886A3-CAF2-481B-A39E-3A27EB91B081}"/>
          </ac:spMkLst>
        </pc:spChg>
        <pc:spChg chg="mod">
          <ac:chgData name="Sidney Andrews (SeeSharpRun.NET)" userId="bf6b72ff-c0a4-4541-889d-4072e9e5979f" providerId="ADAL" clId="{5D348FAF-F09E-442E-9E18-E1F234E8B099}" dt="2021-06-22T22:59:28.500" v="3935" actId="404"/>
          <ac:spMkLst>
            <pc:docMk/>
            <pc:sldMk cId="78587025" sldId="2076137794"/>
            <ac:spMk id="168" creationId="{3FC7C56A-1EBF-4F58-A076-0C48043F8248}"/>
          </ac:spMkLst>
        </pc:spChg>
        <pc:spChg chg="mod">
          <ac:chgData name="Sidney Andrews (SeeSharpRun.NET)" userId="bf6b72ff-c0a4-4541-889d-4072e9e5979f" providerId="ADAL" clId="{5D348FAF-F09E-442E-9E18-E1F234E8B099}" dt="2021-06-22T22:59:28.500" v="3935" actId="404"/>
          <ac:spMkLst>
            <pc:docMk/>
            <pc:sldMk cId="78587025" sldId="2076137794"/>
            <ac:spMk id="169" creationId="{06A53B95-2DCF-4C81-AAA8-073FD18A5E0D}"/>
          </ac:spMkLst>
        </pc:spChg>
        <pc:spChg chg="mod">
          <ac:chgData name="Sidney Andrews (SeeSharpRun.NET)" userId="bf6b72ff-c0a4-4541-889d-4072e9e5979f" providerId="ADAL" clId="{5D348FAF-F09E-442E-9E18-E1F234E8B099}" dt="2021-06-22T22:59:28.500" v="3935" actId="404"/>
          <ac:spMkLst>
            <pc:docMk/>
            <pc:sldMk cId="78587025" sldId="2076137794"/>
            <ac:spMk id="173" creationId="{F97CA717-4433-4121-81F5-969BCAFCFBE8}"/>
          </ac:spMkLst>
        </pc:spChg>
        <pc:spChg chg="mod">
          <ac:chgData name="Sidney Andrews (SeeSharpRun.NET)" userId="bf6b72ff-c0a4-4541-889d-4072e9e5979f" providerId="ADAL" clId="{5D348FAF-F09E-442E-9E18-E1F234E8B099}" dt="2021-06-22T22:59:28.500" v="3935" actId="404"/>
          <ac:spMkLst>
            <pc:docMk/>
            <pc:sldMk cId="78587025" sldId="2076137794"/>
            <ac:spMk id="174" creationId="{A53C5EED-B8FA-4456-BA01-F27E4495E16B}"/>
          </ac:spMkLst>
        </pc:spChg>
        <pc:spChg chg="mod">
          <ac:chgData name="Sidney Andrews (SeeSharpRun.NET)" userId="bf6b72ff-c0a4-4541-889d-4072e9e5979f" providerId="ADAL" clId="{5D348FAF-F09E-442E-9E18-E1F234E8B099}" dt="2021-06-22T22:59:28.500" v="3935" actId="404"/>
          <ac:spMkLst>
            <pc:docMk/>
            <pc:sldMk cId="78587025" sldId="2076137794"/>
            <ac:spMk id="176" creationId="{2458E23A-E297-48E4-B068-274527719C7B}"/>
          </ac:spMkLst>
        </pc:spChg>
        <pc:spChg chg="mod">
          <ac:chgData name="Sidney Andrews (SeeSharpRun.NET)" userId="bf6b72ff-c0a4-4541-889d-4072e9e5979f" providerId="ADAL" clId="{5D348FAF-F09E-442E-9E18-E1F234E8B099}" dt="2021-06-22T22:59:28.500" v="3935" actId="404"/>
          <ac:spMkLst>
            <pc:docMk/>
            <pc:sldMk cId="78587025" sldId="2076137794"/>
            <ac:spMk id="177" creationId="{796DB769-01D7-49A5-BCCB-6CC90B68AE84}"/>
          </ac:spMkLst>
        </pc:spChg>
        <pc:spChg chg="mod">
          <ac:chgData name="Sidney Andrews (SeeSharpRun.NET)" userId="bf6b72ff-c0a4-4541-889d-4072e9e5979f" providerId="ADAL" clId="{5D348FAF-F09E-442E-9E18-E1F234E8B099}" dt="2021-06-22T22:59:28.500" v="3935" actId="404"/>
          <ac:spMkLst>
            <pc:docMk/>
            <pc:sldMk cId="78587025" sldId="2076137794"/>
            <ac:spMk id="179" creationId="{50E553BB-E862-430E-B8E0-1679C8749AEF}"/>
          </ac:spMkLst>
        </pc:spChg>
        <pc:spChg chg="mod">
          <ac:chgData name="Sidney Andrews (SeeSharpRun.NET)" userId="bf6b72ff-c0a4-4541-889d-4072e9e5979f" providerId="ADAL" clId="{5D348FAF-F09E-442E-9E18-E1F234E8B099}" dt="2021-06-22T22:59:28.500" v="3935" actId="404"/>
          <ac:spMkLst>
            <pc:docMk/>
            <pc:sldMk cId="78587025" sldId="2076137794"/>
            <ac:spMk id="180" creationId="{195D3F42-8C5B-499F-93BC-5E7504F3216B}"/>
          </ac:spMkLst>
        </pc:spChg>
        <pc:spChg chg="mod">
          <ac:chgData name="Sidney Andrews (SeeSharpRun.NET)" userId="bf6b72ff-c0a4-4541-889d-4072e9e5979f" providerId="ADAL" clId="{5D348FAF-F09E-442E-9E18-E1F234E8B099}" dt="2021-06-22T22:59:28.500" v="3935" actId="404"/>
          <ac:spMkLst>
            <pc:docMk/>
            <pc:sldMk cId="78587025" sldId="2076137794"/>
            <ac:spMk id="182" creationId="{F8B83121-1AC5-4EBD-9CF9-9ED788C384EB}"/>
          </ac:spMkLst>
        </pc:spChg>
        <pc:spChg chg="mod">
          <ac:chgData name="Sidney Andrews (SeeSharpRun.NET)" userId="bf6b72ff-c0a4-4541-889d-4072e9e5979f" providerId="ADAL" clId="{5D348FAF-F09E-442E-9E18-E1F234E8B099}" dt="2021-06-22T22:59:28.500" v="3935" actId="404"/>
          <ac:spMkLst>
            <pc:docMk/>
            <pc:sldMk cId="78587025" sldId="2076137794"/>
            <ac:spMk id="183" creationId="{2B223FC1-0263-492D-A87B-542A5EFA0261}"/>
          </ac:spMkLst>
        </pc:spChg>
        <pc:spChg chg="mod">
          <ac:chgData name="Sidney Andrews (SeeSharpRun.NET)" userId="bf6b72ff-c0a4-4541-889d-4072e9e5979f" providerId="ADAL" clId="{5D348FAF-F09E-442E-9E18-E1F234E8B099}" dt="2021-06-22T22:59:28.500" v="3935" actId="404"/>
          <ac:spMkLst>
            <pc:docMk/>
            <pc:sldMk cId="78587025" sldId="2076137794"/>
            <ac:spMk id="184" creationId="{75BF2579-4770-4C53-940C-31BA6EA66745}"/>
          </ac:spMkLst>
        </pc:spChg>
        <pc:spChg chg="mod">
          <ac:chgData name="Sidney Andrews (SeeSharpRun.NET)" userId="bf6b72ff-c0a4-4541-889d-4072e9e5979f" providerId="ADAL" clId="{5D348FAF-F09E-442E-9E18-E1F234E8B099}" dt="2021-06-22T22:59:28.500" v="3935" actId="404"/>
          <ac:spMkLst>
            <pc:docMk/>
            <pc:sldMk cId="78587025" sldId="2076137794"/>
            <ac:spMk id="189" creationId="{4743D773-9F58-4FF8-AF98-F374B8857178}"/>
          </ac:spMkLst>
        </pc:spChg>
        <pc:spChg chg="mod">
          <ac:chgData name="Sidney Andrews (SeeSharpRun.NET)" userId="bf6b72ff-c0a4-4541-889d-4072e9e5979f" providerId="ADAL" clId="{5D348FAF-F09E-442E-9E18-E1F234E8B099}" dt="2021-06-22T22:59:28.500" v="3935" actId="404"/>
          <ac:spMkLst>
            <pc:docMk/>
            <pc:sldMk cId="78587025" sldId="2076137794"/>
            <ac:spMk id="190" creationId="{4F24D577-8EB6-429C-A414-0BD50A3081F8}"/>
          </ac:spMkLst>
        </pc:spChg>
        <pc:spChg chg="mod">
          <ac:chgData name="Sidney Andrews (SeeSharpRun.NET)" userId="bf6b72ff-c0a4-4541-889d-4072e9e5979f" providerId="ADAL" clId="{5D348FAF-F09E-442E-9E18-E1F234E8B099}" dt="2021-06-22T22:59:28.500" v="3935" actId="404"/>
          <ac:spMkLst>
            <pc:docMk/>
            <pc:sldMk cId="78587025" sldId="2076137794"/>
            <ac:spMk id="191" creationId="{62C3A298-FEDF-44F8-89DE-F5051BF314AC}"/>
          </ac:spMkLst>
        </pc:spChg>
        <pc:spChg chg="mod">
          <ac:chgData name="Sidney Andrews (SeeSharpRun.NET)" userId="bf6b72ff-c0a4-4541-889d-4072e9e5979f" providerId="ADAL" clId="{5D348FAF-F09E-442E-9E18-E1F234E8B099}" dt="2021-06-22T22:59:28.500" v="3935" actId="404"/>
          <ac:spMkLst>
            <pc:docMk/>
            <pc:sldMk cId="78587025" sldId="2076137794"/>
            <ac:spMk id="192" creationId="{1005856B-2D1C-450E-88CF-A6421D932A21}"/>
          </ac:spMkLst>
        </pc:spChg>
        <pc:spChg chg="mod">
          <ac:chgData name="Sidney Andrews (SeeSharpRun.NET)" userId="bf6b72ff-c0a4-4541-889d-4072e9e5979f" providerId="ADAL" clId="{5D348FAF-F09E-442E-9E18-E1F234E8B099}" dt="2021-06-22T22:59:28.500" v="3935" actId="404"/>
          <ac:spMkLst>
            <pc:docMk/>
            <pc:sldMk cId="78587025" sldId="2076137794"/>
            <ac:spMk id="193" creationId="{40F007BA-8C14-422B-A64A-EFDC32855D02}"/>
          </ac:spMkLst>
        </pc:spChg>
        <pc:spChg chg="mod">
          <ac:chgData name="Sidney Andrews (SeeSharpRun.NET)" userId="bf6b72ff-c0a4-4541-889d-4072e9e5979f" providerId="ADAL" clId="{5D348FAF-F09E-442E-9E18-E1F234E8B099}" dt="2021-06-22T22:59:28.500" v="3935" actId="404"/>
          <ac:spMkLst>
            <pc:docMk/>
            <pc:sldMk cId="78587025" sldId="2076137794"/>
            <ac:spMk id="194" creationId="{01F0AC87-7A52-43B0-A443-4BA934395FE5}"/>
          </ac:spMkLst>
        </pc:spChg>
        <pc:spChg chg="mod">
          <ac:chgData name="Sidney Andrews (SeeSharpRun.NET)" userId="bf6b72ff-c0a4-4541-889d-4072e9e5979f" providerId="ADAL" clId="{5D348FAF-F09E-442E-9E18-E1F234E8B099}" dt="2021-06-22T22:59:28.500" v="3935" actId="404"/>
          <ac:spMkLst>
            <pc:docMk/>
            <pc:sldMk cId="78587025" sldId="2076137794"/>
            <ac:spMk id="198" creationId="{1BB219A2-A706-4C5D-8807-9D9E102ED418}"/>
          </ac:spMkLst>
        </pc:spChg>
        <pc:spChg chg="mod">
          <ac:chgData name="Sidney Andrews (SeeSharpRun.NET)" userId="bf6b72ff-c0a4-4541-889d-4072e9e5979f" providerId="ADAL" clId="{5D348FAF-F09E-442E-9E18-E1F234E8B099}" dt="2021-06-22T22:59:28.500" v="3935" actId="404"/>
          <ac:spMkLst>
            <pc:docMk/>
            <pc:sldMk cId="78587025" sldId="2076137794"/>
            <ac:spMk id="199" creationId="{4FAED0D4-ED59-4A9C-BE3F-C0508BCC2EE9}"/>
          </ac:spMkLst>
        </pc:spChg>
        <pc:spChg chg="mod">
          <ac:chgData name="Sidney Andrews (SeeSharpRun.NET)" userId="bf6b72ff-c0a4-4541-889d-4072e9e5979f" providerId="ADAL" clId="{5D348FAF-F09E-442E-9E18-E1F234E8B099}" dt="2021-06-22T22:59:28.500" v="3935" actId="404"/>
          <ac:spMkLst>
            <pc:docMk/>
            <pc:sldMk cId="78587025" sldId="2076137794"/>
            <ac:spMk id="201" creationId="{BADB9CBA-10D0-4FE1-B1E0-00B5ADB33BA7}"/>
          </ac:spMkLst>
        </pc:spChg>
        <pc:spChg chg="mod">
          <ac:chgData name="Sidney Andrews (SeeSharpRun.NET)" userId="bf6b72ff-c0a4-4541-889d-4072e9e5979f" providerId="ADAL" clId="{5D348FAF-F09E-442E-9E18-E1F234E8B099}" dt="2021-06-22T22:59:28.500" v="3935" actId="404"/>
          <ac:spMkLst>
            <pc:docMk/>
            <pc:sldMk cId="78587025" sldId="2076137794"/>
            <ac:spMk id="202" creationId="{BC9B9CB2-5249-4F2B-AB00-7768383E2608}"/>
          </ac:spMkLst>
        </pc:spChg>
        <pc:spChg chg="mod">
          <ac:chgData name="Sidney Andrews (SeeSharpRun.NET)" userId="bf6b72ff-c0a4-4541-889d-4072e9e5979f" providerId="ADAL" clId="{5D348FAF-F09E-442E-9E18-E1F234E8B099}" dt="2021-06-22T22:59:28.500" v="3935" actId="404"/>
          <ac:spMkLst>
            <pc:docMk/>
            <pc:sldMk cId="78587025" sldId="2076137794"/>
            <ac:spMk id="204" creationId="{87E085CD-3D90-4E7F-A3F7-DB71CD7C7555}"/>
          </ac:spMkLst>
        </pc:spChg>
        <pc:spChg chg="mod">
          <ac:chgData name="Sidney Andrews (SeeSharpRun.NET)" userId="bf6b72ff-c0a4-4541-889d-4072e9e5979f" providerId="ADAL" clId="{5D348FAF-F09E-442E-9E18-E1F234E8B099}" dt="2021-06-22T22:59:28.500" v="3935" actId="404"/>
          <ac:spMkLst>
            <pc:docMk/>
            <pc:sldMk cId="78587025" sldId="2076137794"/>
            <ac:spMk id="205" creationId="{A8DB9F0C-A32B-404C-AE91-FEEB8A48AFBC}"/>
          </ac:spMkLst>
        </pc:spChg>
        <pc:spChg chg="mod">
          <ac:chgData name="Sidney Andrews (SeeSharpRun.NET)" userId="bf6b72ff-c0a4-4541-889d-4072e9e5979f" providerId="ADAL" clId="{5D348FAF-F09E-442E-9E18-E1F234E8B099}" dt="2021-06-22T22:59:28.500" v="3935" actId="404"/>
          <ac:spMkLst>
            <pc:docMk/>
            <pc:sldMk cId="78587025" sldId="2076137794"/>
            <ac:spMk id="207" creationId="{D418C549-2D0E-4A6E-9C84-90056E0AAB8F}"/>
          </ac:spMkLst>
        </pc:spChg>
        <pc:spChg chg="mod">
          <ac:chgData name="Sidney Andrews (SeeSharpRun.NET)" userId="bf6b72ff-c0a4-4541-889d-4072e9e5979f" providerId="ADAL" clId="{5D348FAF-F09E-442E-9E18-E1F234E8B099}" dt="2021-06-22T22:59:28.500" v="3935" actId="404"/>
          <ac:spMkLst>
            <pc:docMk/>
            <pc:sldMk cId="78587025" sldId="2076137794"/>
            <ac:spMk id="208" creationId="{9ECAC312-316C-445E-B1DF-BCA96C409C74}"/>
          </ac:spMkLst>
        </pc:spChg>
        <pc:spChg chg="mod">
          <ac:chgData name="Sidney Andrews (SeeSharpRun.NET)" userId="bf6b72ff-c0a4-4541-889d-4072e9e5979f" providerId="ADAL" clId="{5D348FAF-F09E-442E-9E18-E1F234E8B099}" dt="2021-06-22T22:59:28.500" v="3935" actId="404"/>
          <ac:spMkLst>
            <pc:docMk/>
            <pc:sldMk cId="78587025" sldId="2076137794"/>
            <ac:spMk id="209" creationId="{039F583D-F4B7-4EEB-A103-3807A4B7EE50}"/>
          </ac:spMkLst>
        </pc:spChg>
        <pc:grpChg chg="del">
          <ac:chgData name="Sidney Andrews (SeeSharpRun.NET)" userId="bf6b72ff-c0a4-4541-889d-4072e9e5979f" providerId="ADAL" clId="{5D348FAF-F09E-442E-9E18-E1F234E8B099}" dt="2021-06-22T22:59:11.411" v="3920" actId="478"/>
          <ac:grpSpMkLst>
            <pc:docMk/>
            <pc:sldMk cId="78587025" sldId="2076137794"/>
            <ac:grpSpMk id="8" creationId="{3056561E-01EF-4831-B3CC-6D70E7CBF173}"/>
          </ac:grpSpMkLst>
        </pc:grpChg>
        <pc:grpChg chg="add mod">
          <ac:chgData name="Sidney Andrews (SeeSharpRun.NET)" userId="bf6b72ff-c0a4-4541-889d-4072e9e5979f" providerId="ADAL" clId="{5D348FAF-F09E-442E-9E18-E1F234E8B099}" dt="2021-06-22T22:59:33.833" v="3936" actId="1076"/>
          <ac:grpSpMkLst>
            <pc:docMk/>
            <pc:sldMk cId="78587025" sldId="2076137794"/>
            <ac:grpSpMk id="58" creationId="{0C8AA99C-3163-4F41-B28A-87D3AD843AF7}"/>
          </ac:grpSpMkLst>
        </pc:grpChg>
        <pc:grpChg chg="mod">
          <ac:chgData name="Sidney Andrews (SeeSharpRun.NET)" userId="bf6b72ff-c0a4-4541-889d-4072e9e5979f" providerId="ADAL" clId="{5D348FAF-F09E-442E-9E18-E1F234E8B099}" dt="2021-06-22T22:59:13.584" v="3922"/>
          <ac:grpSpMkLst>
            <pc:docMk/>
            <pc:sldMk cId="78587025" sldId="2076137794"/>
            <ac:grpSpMk id="64" creationId="{8D234103-6BCF-46FE-9F37-132FF52C77AA}"/>
          </ac:grpSpMkLst>
        </pc:grpChg>
        <pc:grpChg chg="mod">
          <ac:chgData name="Sidney Andrews (SeeSharpRun.NET)" userId="bf6b72ff-c0a4-4541-889d-4072e9e5979f" providerId="ADAL" clId="{5D348FAF-F09E-442E-9E18-E1F234E8B099}" dt="2021-06-22T22:59:13.584" v="3922"/>
          <ac:grpSpMkLst>
            <pc:docMk/>
            <pc:sldMk cId="78587025" sldId="2076137794"/>
            <ac:grpSpMk id="66" creationId="{BFD3290D-49C7-48A4-9BF4-44675A05DAAE}"/>
          </ac:grpSpMkLst>
        </pc:grpChg>
        <pc:grpChg chg="mod">
          <ac:chgData name="Sidney Andrews (SeeSharpRun.NET)" userId="bf6b72ff-c0a4-4541-889d-4072e9e5979f" providerId="ADAL" clId="{5D348FAF-F09E-442E-9E18-E1F234E8B099}" dt="2021-06-22T22:59:13.584" v="3922"/>
          <ac:grpSpMkLst>
            <pc:docMk/>
            <pc:sldMk cId="78587025" sldId="2076137794"/>
            <ac:grpSpMk id="68" creationId="{9E3D780A-31B5-4612-A24E-A5D10D4031D1}"/>
          </ac:grpSpMkLst>
        </pc:grpChg>
        <pc:grpChg chg="mod">
          <ac:chgData name="Sidney Andrews (SeeSharpRun.NET)" userId="bf6b72ff-c0a4-4541-889d-4072e9e5979f" providerId="ADAL" clId="{5D348FAF-F09E-442E-9E18-E1F234E8B099}" dt="2021-06-22T22:59:13.584" v="3922"/>
          <ac:grpSpMkLst>
            <pc:docMk/>
            <pc:sldMk cId="78587025" sldId="2076137794"/>
            <ac:grpSpMk id="70" creationId="{F776F986-CEAA-4C00-9176-5FBE75631C10}"/>
          </ac:grpSpMkLst>
        </pc:grpChg>
        <pc:grpChg chg="mod">
          <ac:chgData name="Sidney Andrews (SeeSharpRun.NET)" userId="bf6b72ff-c0a4-4541-889d-4072e9e5979f" providerId="ADAL" clId="{5D348FAF-F09E-442E-9E18-E1F234E8B099}" dt="2021-06-22T22:59:13.584" v="3922"/>
          <ac:grpSpMkLst>
            <pc:docMk/>
            <pc:sldMk cId="78587025" sldId="2076137794"/>
            <ac:grpSpMk id="103" creationId="{01F797D2-909F-47FA-9FFE-94922C8F92FF}"/>
          </ac:grpSpMkLst>
        </pc:grpChg>
        <pc:grpChg chg="mod">
          <ac:chgData name="Sidney Andrews (SeeSharpRun.NET)" userId="bf6b72ff-c0a4-4541-889d-4072e9e5979f" providerId="ADAL" clId="{5D348FAF-F09E-442E-9E18-E1F234E8B099}" dt="2021-06-22T22:59:13.584" v="3922"/>
          <ac:grpSpMkLst>
            <pc:docMk/>
            <pc:sldMk cId="78587025" sldId="2076137794"/>
            <ac:grpSpMk id="110" creationId="{3FAA3C3B-F7AE-4B20-9847-002506BBA5FF}"/>
          </ac:grpSpMkLst>
        </pc:grpChg>
        <pc:grpChg chg="mod">
          <ac:chgData name="Sidney Andrews (SeeSharpRun.NET)" userId="bf6b72ff-c0a4-4541-889d-4072e9e5979f" providerId="ADAL" clId="{5D348FAF-F09E-442E-9E18-E1F234E8B099}" dt="2021-06-22T22:59:13.584" v="3922"/>
          <ac:grpSpMkLst>
            <pc:docMk/>
            <pc:sldMk cId="78587025" sldId="2076137794"/>
            <ac:grpSpMk id="111" creationId="{DC5CCDD9-CAB5-41D4-8FAC-53225814CA78}"/>
          </ac:grpSpMkLst>
        </pc:grpChg>
        <pc:grpChg chg="mod">
          <ac:chgData name="Sidney Andrews (SeeSharpRun.NET)" userId="bf6b72ff-c0a4-4541-889d-4072e9e5979f" providerId="ADAL" clId="{5D348FAF-F09E-442E-9E18-E1F234E8B099}" dt="2021-06-22T22:59:13.584" v="3922"/>
          <ac:grpSpMkLst>
            <pc:docMk/>
            <pc:sldMk cId="78587025" sldId="2076137794"/>
            <ac:grpSpMk id="112" creationId="{8C62DD2A-E1B8-4EB5-B7AE-9FEF20073184}"/>
          </ac:grpSpMkLst>
        </pc:grpChg>
        <pc:grpChg chg="mod">
          <ac:chgData name="Sidney Andrews (SeeSharpRun.NET)" userId="bf6b72ff-c0a4-4541-889d-4072e9e5979f" providerId="ADAL" clId="{5D348FAF-F09E-442E-9E18-E1F234E8B099}" dt="2021-06-22T22:59:13.584" v="3922"/>
          <ac:grpSpMkLst>
            <pc:docMk/>
            <pc:sldMk cId="78587025" sldId="2076137794"/>
            <ac:grpSpMk id="113" creationId="{BA0B1852-4B43-406E-9CA9-DB46C083D3DA}"/>
          </ac:grpSpMkLst>
        </pc:grpChg>
        <pc:grpChg chg="mod">
          <ac:chgData name="Sidney Andrews (SeeSharpRun.NET)" userId="bf6b72ff-c0a4-4541-889d-4072e9e5979f" providerId="ADAL" clId="{5D348FAF-F09E-442E-9E18-E1F234E8B099}" dt="2021-06-22T22:59:13.584" v="3922"/>
          <ac:grpSpMkLst>
            <pc:docMk/>
            <pc:sldMk cId="78587025" sldId="2076137794"/>
            <ac:grpSpMk id="120" creationId="{5B310E92-F185-4AE8-9422-1EFACF8D207E}"/>
          </ac:grpSpMkLst>
        </pc:grpChg>
        <pc:grpChg chg="mod">
          <ac:chgData name="Sidney Andrews (SeeSharpRun.NET)" userId="bf6b72ff-c0a4-4541-889d-4072e9e5979f" providerId="ADAL" clId="{5D348FAF-F09E-442E-9E18-E1F234E8B099}" dt="2021-06-22T22:59:13.584" v="3922"/>
          <ac:grpSpMkLst>
            <pc:docMk/>
            <pc:sldMk cId="78587025" sldId="2076137794"/>
            <ac:grpSpMk id="121" creationId="{4CBEFB48-59E6-42A9-A97D-319ADBB3EE50}"/>
          </ac:grpSpMkLst>
        </pc:grpChg>
        <pc:grpChg chg="mod">
          <ac:chgData name="Sidney Andrews (SeeSharpRun.NET)" userId="bf6b72ff-c0a4-4541-889d-4072e9e5979f" providerId="ADAL" clId="{5D348FAF-F09E-442E-9E18-E1F234E8B099}" dt="2021-06-22T22:59:13.584" v="3922"/>
          <ac:grpSpMkLst>
            <pc:docMk/>
            <pc:sldMk cId="78587025" sldId="2076137794"/>
            <ac:grpSpMk id="122" creationId="{1CBAE0D3-D88B-4524-BD10-10F0EEA8C40A}"/>
          </ac:grpSpMkLst>
        </pc:grpChg>
        <pc:grpChg chg="mod">
          <ac:chgData name="Sidney Andrews (SeeSharpRun.NET)" userId="bf6b72ff-c0a4-4541-889d-4072e9e5979f" providerId="ADAL" clId="{5D348FAF-F09E-442E-9E18-E1F234E8B099}" dt="2021-06-22T22:59:13.584" v="3922"/>
          <ac:grpSpMkLst>
            <pc:docMk/>
            <pc:sldMk cId="78587025" sldId="2076137794"/>
            <ac:grpSpMk id="135" creationId="{FE469FB2-C9BF-46CB-8016-D0A9EAC4260D}"/>
          </ac:grpSpMkLst>
        </pc:grpChg>
        <pc:grpChg chg="mod">
          <ac:chgData name="Sidney Andrews (SeeSharpRun.NET)" userId="bf6b72ff-c0a4-4541-889d-4072e9e5979f" providerId="ADAL" clId="{5D348FAF-F09E-442E-9E18-E1F234E8B099}" dt="2021-06-22T22:59:13.584" v="3922"/>
          <ac:grpSpMkLst>
            <pc:docMk/>
            <pc:sldMk cId="78587025" sldId="2076137794"/>
            <ac:grpSpMk id="136" creationId="{090A44B7-B129-4C25-8497-218A75312593}"/>
          </ac:grpSpMkLst>
        </pc:grpChg>
        <pc:grpChg chg="mod">
          <ac:chgData name="Sidney Andrews (SeeSharpRun.NET)" userId="bf6b72ff-c0a4-4541-889d-4072e9e5979f" providerId="ADAL" clId="{5D348FAF-F09E-442E-9E18-E1F234E8B099}" dt="2021-06-22T22:59:13.584" v="3922"/>
          <ac:grpSpMkLst>
            <pc:docMk/>
            <pc:sldMk cId="78587025" sldId="2076137794"/>
            <ac:grpSpMk id="137" creationId="{96C360FF-C64C-4F1A-BBD6-BA7E96B1440F}"/>
          </ac:grpSpMkLst>
        </pc:grpChg>
        <pc:grpChg chg="mod">
          <ac:chgData name="Sidney Andrews (SeeSharpRun.NET)" userId="bf6b72ff-c0a4-4541-889d-4072e9e5979f" providerId="ADAL" clId="{5D348FAF-F09E-442E-9E18-E1F234E8B099}" dt="2021-06-22T22:59:13.584" v="3922"/>
          <ac:grpSpMkLst>
            <pc:docMk/>
            <pc:sldMk cId="78587025" sldId="2076137794"/>
            <ac:grpSpMk id="138" creationId="{695109CF-CABC-4899-863D-2BC5E7367A8D}"/>
          </ac:grpSpMkLst>
        </pc:grpChg>
        <pc:grpChg chg="mod">
          <ac:chgData name="Sidney Andrews (SeeSharpRun.NET)" userId="bf6b72ff-c0a4-4541-889d-4072e9e5979f" providerId="ADAL" clId="{5D348FAF-F09E-442E-9E18-E1F234E8B099}" dt="2021-06-22T22:59:13.584" v="3922"/>
          <ac:grpSpMkLst>
            <pc:docMk/>
            <pc:sldMk cId="78587025" sldId="2076137794"/>
            <ac:grpSpMk id="145" creationId="{91862A0A-C603-4887-A503-5DA78F767AE2}"/>
          </ac:grpSpMkLst>
        </pc:grpChg>
        <pc:grpChg chg="mod">
          <ac:chgData name="Sidney Andrews (SeeSharpRun.NET)" userId="bf6b72ff-c0a4-4541-889d-4072e9e5979f" providerId="ADAL" clId="{5D348FAF-F09E-442E-9E18-E1F234E8B099}" dt="2021-06-22T22:59:13.584" v="3922"/>
          <ac:grpSpMkLst>
            <pc:docMk/>
            <pc:sldMk cId="78587025" sldId="2076137794"/>
            <ac:grpSpMk id="146" creationId="{94F4BCC9-8575-454C-AACE-70A27DA6FA2B}"/>
          </ac:grpSpMkLst>
        </pc:grpChg>
        <pc:grpChg chg="mod">
          <ac:chgData name="Sidney Andrews (SeeSharpRun.NET)" userId="bf6b72ff-c0a4-4541-889d-4072e9e5979f" providerId="ADAL" clId="{5D348FAF-F09E-442E-9E18-E1F234E8B099}" dt="2021-06-22T22:59:13.584" v="3922"/>
          <ac:grpSpMkLst>
            <pc:docMk/>
            <pc:sldMk cId="78587025" sldId="2076137794"/>
            <ac:grpSpMk id="147" creationId="{2270D650-2A5C-4F8C-AEBD-27CE1F9FD2D9}"/>
          </ac:grpSpMkLst>
        </pc:grpChg>
        <pc:grpChg chg="mod">
          <ac:chgData name="Sidney Andrews (SeeSharpRun.NET)" userId="bf6b72ff-c0a4-4541-889d-4072e9e5979f" providerId="ADAL" clId="{5D348FAF-F09E-442E-9E18-E1F234E8B099}" dt="2021-06-22T22:59:13.584" v="3922"/>
          <ac:grpSpMkLst>
            <pc:docMk/>
            <pc:sldMk cId="78587025" sldId="2076137794"/>
            <ac:grpSpMk id="160" creationId="{D95226A3-D77C-44EA-B892-0F4D91F543AB}"/>
          </ac:grpSpMkLst>
        </pc:grpChg>
        <pc:grpChg chg="mod">
          <ac:chgData name="Sidney Andrews (SeeSharpRun.NET)" userId="bf6b72ff-c0a4-4541-889d-4072e9e5979f" providerId="ADAL" clId="{5D348FAF-F09E-442E-9E18-E1F234E8B099}" dt="2021-06-22T22:59:13.584" v="3922"/>
          <ac:grpSpMkLst>
            <pc:docMk/>
            <pc:sldMk cId="78587025" sldId="2076137794"/>
            <ac:grpSpMk id="161" creationId="{2F2BFED2-FFCE-4AD3-BF74-2CA10BA102E9}"/>
          </ac:grpSpMkLst>
        </pc:grpChg>
        <pc:grpChg chg="mod">
          <ac:chgData name="Sidney Andrews (SeeSharpRun.NET)" userId="bf6b72ff-c0a4-4541-889d-4072e9e5979f" providerId="ADAL" clId="{5D348FAF-F09E-442E-9E18-E1F234E8B099}" dt="2021-06-22T22:59:13.584" v="3922"/>
          <ac:grpSpMkLst>
            <pc:docMk/>
            <pc:sldMk cId="78587025" sldId="2076137794"/>
            <ac:grpSpMk id="162" creationId="{F4233C71-9098-424F-A4BF-52072C02F998}"/>
          </ac:grpSpMkLst>
        </pc:grpChg>
        <pc:grpChg chg="mod">
          <ac:chgData name="Sidney Andrews (SeeSharpRun.NET)" userId="bf6b72ff-c0a4-4541-889d-4072e9e5979f" providerId="ADAL" clId="{5D348FAF-F09E-442E-9E18-E1F234E8B099}" dt="2021-06-22T22:59:13.584" v="3922"/>
          <ac:grpSpMkLst>
            <pc:docMk/>
            <pc:sldMk cId="78587025" sldId="2076137794"/>
            <ac:grpSpMk id="163" creationId="{0111314B-D8CB-4212-B943-5C4D44BED03D}"/>
          </ac:grpSpMkLst>
        </pc:grpChg>
        <pc:grpChg chg="mod">
          <ac:chgData name="Sidney Andrews (SeeSharpRun.NET)" userId="bf6b72ff-c0a4-4541-889d-4072e9e5979f" providerId="ADAL" clId="{5D348FAF-F09E-442E-9E18-E1F234E8B099}" dt="2021-06-22T22:59:13.584" v="3922"/>
          <ac:grpSpMkLst>
            <pc:docMk/>
            <pc:sldMk cId="78587025" sldId="2076137794"/>
            <ac:grpSpMk id="170" creationId="{5B5E7F96-BBD5-4311-A277-75C1F2E68B91}"/>
          </ac:grpSpMkLst>
        </pc:grpChg>
        <pc:grpChg chg="mod">
          <ac:chgData name="Sidney Andrews (SeeSharpRun.NET)" userId="bf6b72ff-c0a4-4541-889d-4072e9e5979f" providerId="ADAL" clId="{5D348FAF-F09E-442E-9E18-E1F234E8B099}" dt="2021-06-22T22:59:13.584" v="3922"/>
          <ac:grpSpMkLst>
            <pc:docMk/>
            <pc:sldMk cId="78587025" sldId="2076137794"/>
            <ac:grpSpMk id="171" creationId="{89804DA9-574E-4571-A176-BEE8A2E61EF9}"/>
          </ac:grpSpMkLst>
        </pc:grpChg>
        <pc:grpChg chg="mod">
          <ac:chgData name="Sidney Andrews (SeeSharpRun.NET)" userId="bf6b72ff-c0a4-4541-889d-4072e9e5979f" providerId="ADAL" clId="{5D348FAF-F09E-442E-9E18-E1F234E8B099}" dt="2021-06-22T22:59:13.584" v="3922"/>
          <ac:grpSpMkLst>
            <pc:docMk/>
            <pc:sldMk cId="78587025" sldId="2076137794"/>
            <ac:grpSpMk id="172" creationId="{7E5C51FF-8028-46CF-A354-FE4CC9D8FE8B}"/>
          </ac:grpSpMkLst>
        </pc:grpChg>
        <pc:grpChg chg="mod">
          <ac:chgData name="Sidney Andrews (SeeSharpRun.NET)" userId="bf6b72ff-c0a4-4541-889d-4072e9e5979f" providerId="ADAL" clId="{5D348FAF-F09E-442E-9E18-E1F234E8B099}" dt="2021-06-22T22:59:13.584" v="3922"/>
          <ac:grpSpMkLst>
            <pc:docMk/>
            <pc:sldMk cId="78587025" sldId="2076137794"/>
            <ac:grpSpMk id="185" creationId="{ED169D18-BF33-47C4-9E78-8D022DD585CF}"/>
          </ac:grpSpMkLst>
        </pc:grpChg>
        <pc:grpChg chg="mod">
          <ac:chgData name="Sidney Andrews (SeeSharpRun.NET)" userId="bf6b72ff-c0a4-4541-889d-4072e9e5979f" providerId="ADAL" clId="{5D348FAF-F09E-442E-9E18-E1F234E8B099}" dt="2021-06-22T22:59:13.584" v="3922"/>
          <ac:grpSpMkLst>
            <pc:docMk/>
            <pc:sldMk cId="78587025" sldId="2076137794"/>
            <ac:grpSpMk id="186" creationId="{72FC76C6-CA1F-40F3-A616-8C9FAF6E0AE1}"/>
          </ac:grpSpMkLst>
        </pc:grpChg>
        <pc:grpChg chg="mod">
          <ac:chgData name="Sidney Andrews (SeeSharpRun.NET)" userId="bf6b72ff-c0a4-4541-889d-4072e9e5979f" providerId="ADAL" clId="{5D348FAF-F09E-442E-9E18-E1F234E8B099}" dt="2021-06-22T22:59:13.584" v="3922"/>
          <ac:grpSpMkLst>
            <pc:docMk/>
            <pc:sldMk cId="78587025" sldId="2076137794"/>
            <ac:grpSpMk id="187" creationId="{728FBB18-5489-41D5-A5E0-4035D9F33192}"/>
          </ac:grpSpMkLst>
        </pc:grpChg>
        <pc:grpChg chg="mod">
          <ac:chgData name="Sidney Andrews (SeeSharpRun.NET)" userId="bf6b72ff-c0a4-4541-889d-4072e9e5979f" providerId="ADAL" clId="{5D348FAF-F09E-442E-9E18-E1F234E8B099}" dt="2021-06-22T22:59:13.584" v="3922"/>
          <ac:grpSpMkLst>
            <pc:docMk/>
            <pc:sldMk cId="78587025" sldId="2076137794"/>
            <ac:grpSpMk id="188" creationId="{63BBD12C-1E6A-47F4-B5B4-6A8C9318430B}"/>
          </ac:grpSpMkLst>
        </pc:grpChg>
        <pc:grpChg chg="mod">
          <ac:chgData name="Sidney Andrews (SeeSharpRun.NET)" userId="bf6b72ff-c0a4-4541-889d-4072e9e5979f" providerId="ADAL" clId="{5D348FAF-F09E-442E-9E18-E1F234E8B099}" dt="2021-06-22T22:59:13.584" v="3922"/>
          <ac:grpSpMkLst>
            <pc:docMk/>
            <pc:sldMk cId="78587025" sldId="2076137794"/>
            <ac:grpSpMk id="195" creationId="{E3B26F2D-754C-4DC3-B885-DBDA1EFF992E}"/>
          </ac:grpSpMkLst>
        </pc:grpChg>
        <pc:grpChg chg="mod">
          <ac:chgData name="Sidney Andrews (SeeSharpRun.NET)" userId="bf6b72ff-c0a4-4541-889d-4072e9e5979f" providerId="ADAL" clId="{5D348FAF-F09E-442E-9E18-E1F234E8B099}" dt="2021-06-22T22:59:13.584" v="3922"/>
          <ac:grpSpMkLst>
            <pc:docMk/>
            <pc:sldMk cId="78587025" sldId="2076137794"/>
            <ac:grpSpMk id="196" creationId="{1FD992E7-690D-4DB2-91C2-3B42C66588E1}"/>
          </ac:grpSpMkLst>
        </pc:grpChg>
        <pc:grpChg chg="mod">
          <ac:chgData name="Sidney Andrews (SeeSharpRun.NET)" userId="bf6b72ff-c0a4-4541-889d-4072e9e5979f" providerId="ADAL" clId="{5D348FAF-F09E-442E-9E18-E1F234E8B099}" dt="2021-06-22T22:59:13.584" v="3922"/>
          <ac:grpSpMkLst>
            <pc:docMk/>
            <pc:sldMk cId="78587025" sldId="2076137794"/>
            <ac:grpSpMk id="197" creationId="{60EB9A2E-1752-4144-A55F-E409BB9DF51A}"/>
          </ac:grpSpMkLst>
        </pc:grpChg>
        <pc:picChg chg="mod">
          <ac:chgData name="Sidney Andrews (SeeSharpRun.NET)" userId="bf6b72ff-c0a4-4541-889d-4072e9e5979f" providerId="ADAL" clId="{5D348FAF-F09E-442E-9E18-E1F234E8B099}" dt="2021-06-22T22:59:13.584" v="3922"/>
          <ac:picMkLst>
            <pc:docMk/>
            <pc:sldMk cId="78587025" sldId="2076137794"/>
            <ac:picMk id="109" creationId="{155A2F4C-16DC-4901-8D38-D7F131AD1FD6}"/>
          </ac:picMkLst>
        </pc:picChg>
        <pc:cxnChg chg="mod">
          <ac:chgData name="Sidney Andrews (SeeSharpRun.NET)" userId="bf6b72ff-c0a4-4541-889d-4072e9e5979f" providerId="ADAL" clId="{5D348FAF-F09E-442E-9E18-E1F234E8B099}" dt="2021-06-22T22:59:11.411" v="3920" actId="478"/>
          <ac:cxnSpMkLst>
            <pc:docMk/>
            <pc:sldMk cId="78587025" sldId="2076137794"/>
            <ac:cxnSpMk id="41" creationId="{0C0043D3-6F74-40BE-967E-CAB780598979}"/>
          </ac:cxnSpMkLst>
        </pc:cxnChg>
        <pc:cxnChg chg="mod">
          <ac:chgData name="Sidney Andrews (SeeSharpRun.NET)" userId="bf6b72ff-c0a4-4541-889d-4072e9e5979f" providerId="ADAL" clId="{5D348FAF-F09E-442E-9E18-E1F234E8B099}" dt="2021-06-22T22:59:11.411" v="3920" actId="478"/>
          <ac:cxnSpMkLst>
            <pc:docMk/>
            <pc:sldMk cId="78587025" sldId="2076137794"/>
            <ac:cxnSpMk id="44" creationId="{040A076E-3DAA-4933-A9E3-C419CD5E2905}"/>
          </ac:cxnSpMkLst>
        </pc:cxnChg>
        <pc:cxnChg chg="mod">
          <ac:chgData name="Sidney Andrews (SeeSharpRun.NET)" userId="bf6b72ff-c0a4-4541-889d-4072e9e5979f" providerId="ADAL" clId="{5D348FAF-F09E-442E-9E18-E1F234E8B099}" dt="2021-06-22T22:59:11.411" v="3920" actId="478"/>
          <ac:cxnSpMkLst>
            <pc:docMk/>
            <pc:sldMk cId="78587025" sldId="2076137794"/>
            <ac:cxnSpMk id="95" creationId="{D31EA4B1-0618-4AD4-959C-6A74F96BB726}"/>
          </ac:cxnSpMkLst>
        </pc:cxnChg>
        <pc:cxnChg chg="mod">
          <ac:chgData name="Sidney Andrews (SeeSharpRun.NET)" userId="bf6b72ff-c0a4-4541-889d-4072e9e5979f" providerId="ADAL" clId="{5D348FAF-F09E-442E-9E18-E1F234E8B099}" dt="2021-06-22T22:59:13.584" v="3922"/>
          <ac:cxnSpMkLst>
            <pc:docMk/>
            <pc:sldMk cId="78587025" sldId="2076137794"/>
            <ac:cxnSpMk id="99" creationId="{E6F8C0B0-4820-4D79-AF59-105D2A93BF70}"/>
          </ac:cxnSpMkLst>
        </pc:cxnChg>
        <pc:cxnChg chg="mod">
          <ac:chgData name="Sidney Andrews (SeeSharpRun.NET)" userId="bf6b72ff-c0a4-4541-889d-4072e9e5979f" providerId="ADAL" clId="{5D348FAF-F09E-442E-9E18-E1F234E8B099}" dt="2021-06-22T22:59:13.584" v="3922"/>
          <ac:cxnSpMkLst>
            <pc:docMk/>
            <pc:sldMk cId="78587025" sldId="2076137794"/>
            <ac:cxnSpMk id="100" creationId="{73E95526-DF48-4397-9B6E-CE504A416D4E}"/>
          </ac:cxnSpMkLst>
        </pc:cxnChg>
        <pc:cxnChg chg="mod">
          <ac:chgData name="Sidney Andrews (SeeSharpRun.NET)" userId="bf6b72ff-c0a4-4541-889d-4072e9e5979f" providerId="ADAL" clId="{5D348FAF-F09E-442E-9E18-E1F234E8B099}" dt="2021-06-22T22:59:13.584" v="3922"/>
          <ac:cxnSpMkLst>
            <pc:docMk/>
            <pc:sldMk cId="78587025" sldId="2076137794"/>
            <ac:cxnSpMk id="101" creationId="{C7B2810D-058E-4196-9B3D-0826D3585A68}"/>
          </ac:cxnSpMkLst>
        </pc:cxnChg>
        <pc:cxnChg chg="mod">
          <ac:chgData name="Sidney Andrews (SeeSharpRun.NET)" userId="bf6b72ff-c0a4-4541-889d-4072e9e5979f" providerId="ADAL" clId="{5D348FAF-F09E-442E-9E18-E1F234E8B099}" dt="2021-06-22T22:59:13.584" v="3922"/>
          <ac:cxnSpMkLst>
            <pc:docMk/>
            <pc:sldMk cId="78587025" sldId="2076137794"/>
            <ac:cxnSpMk id="102" creationId="{B476EBBE-FCEE-4B73-B0A1-6DBFB0A992E9}"/>
          </ac:cxnSpMkLst>
        </pc:cxnChg>
        <pc:cxnChg chg="mod">
          <ac:chgData name="Sidney Andrews (SeeSharpRun.NET)" userId="bf6b72ff-c0a4-4541-889d-4072e9e5979f" providerId="ADAL" clId="{5D348FAF-F09E-442E-9E18-E1F234E8B099}" dt="2021-06-22T22:59:13.584" v="3922"/>
          <ac:cxnSpMkLst>
            <pc:docMk/>
            <pc:sldMk cId="78587025" sldId="2076137794"/>
            <ac:cxnSpMk id="125" creationId="{EA33F270-F4A0-4ACA-925F-26EE80519031}"/>
          </ac:cxnSpMkLst>
        </pc:cxnChg>
        <pc:cxnChg chg="mod">
          <ac:chgData name="Sidney Andrews (SeeSharpRun.NET)" userId="bf6b72ff-c0a4-4541-889d-4072e9e5979f" providerId="ADAL" clId="{5D348FAF-F09E-442E-9E18-E1F234E8B099}" dt="2021-06-22T22:59:13.584" v="3922"/>
          <ac:cxnSpMkLst>
            <pc:docMk/>
            <pc:sldMk cId="78587025" sldId="2076137794"/>
            <ac:cxnSpMk id="128" creationId="{F663F6B7-4637-4367-86F6-FA2E5385A2F7}"/>
          </ac:cxnSpMkLst>
        </pc:cxnChg>
        <pc:cxnChg chg="mod">
          <ac:chgData name="Sidney Andrews (SeeSharpRun.NET)" userId="bf6b72ff-c0a4-4541-889d-4072e9e5979f" providerId="ADAL" clId="{5D348FAF-F09E-442E-9E18-E1F234E8B099}" dt="2021-06-22T22:59:13.584" v="3922"/>
          <ac:cxnSpMkLst>
            <pc:docMk/>
            <pc:sldMk cId="78587025" sldId="2076137794"/>
            <ac:cxnSpMk id="131" creationId="{24F6059F-73B6-41AE-9EA2-BCEBE47867D5}"/>
          </ac:cxnSpMkLst>
        </pc:cxnChg>
        <pc:cxnChg chg="mod">
          <ac:chgData name="Sidney Andrews (SeeSharpRun.NET)" userId="bf6b72ff-c0a4-4541-889d-4072e9e5979f" providerId="ADAL" clId="{5D348FAF-F09E-442E-9E18-E1F234E8B099}" dt="2021-06-22T22:59:13.584" v="3922"/>
          <ac:cxnSpMkLst>
            <pc:docMk/>
            <pc:sldMk cId="78587025" sldId="2076137794"/>
            <ac:cxnSpMk id="150" creationId="{A06363BE-4C12-4D09-8059-A2552D837D68}"/>
          </ac:cxnSpMkLst>
        </pc:cxnChg>
        <pc:cxnChg chg="mod">
          <ac:chgData name="Sidney Andrews (SeeSharpRun.NET)" userId="bf6b72ff-c0a4-4541-889d-4072e9e5979f" providerId="ADAL" clId="{5D348FAF-F09E-442E-9E18-E1F234E8B099}" dt="2021-06-22T22:59:13.584" v="3922"/>
          <ac:cxnSpMkLst>
            <pc:docMk/>
            <pc:sldMk cId="78587025" sldId="2076137794"/>
            <ac:cxnSpMk id="153" creationId="{EF8DC36B-1958-4F5E-8138-A74E4599487E}"/>
          </ac:cxnSpMkLst>
        </pc:cxnChg>
        <pc:cxnChg chg="mod">
          <ac:chgData name="Sidney Andrews (SeeSharpRun.NET)" userId="bf6b72ff-c0a4-4541-889d-4072e9e5979f" providerId="ADAL" clId="{5D348FAF-F09E-442E-9E18-E1F234E8B099}" dt="2021-06-22T22:59:13.584" v="3922"/>
          <ac:cxnSpMkLst>
            <pc:docMk/>
            <pc:sldMk cId="78587025" sldId="2076137794"/>
            <ac:cxnSpMk id="156" creationId="{AF608507-E06B-4DD4-9B1F-6DCEE591871A}"/>
          </ac:cxnSpMkLst>
        </pc:cxnChg>
        <pc:cxnChg chg="mod">
          <ac:chgData name="Sidney Andrews (SeeSharpRun.NET)" userId="bf6b72ff-c0a4-4541-889d-4072e9e5979f" providerId="ADAL" clId="{5D348FAF-F09E-442E-9E18-E1F234E8B099}" dt="2021-06-22T22:59:13.584" v="3922"/>
          <ac:cxnSpMkLst>
            <pc:docMk/>
            <pc:sldMk cId="78587025" sldId="2076137794"/>
            <ac:cxnSpMk id="175" creationId="{74B043BC-AF0F-4B2C-823E-2B83D5D30485}"/>
          </ac:cxnSpMkLst>
        </pc:cxnChg>
        <pc:cxnChg chg="mod">
          <ac:chgData name="Sidney Andrews (SeeSharpRun.NET)" userId="bf6b72ff-c0a4-4541-889d-4072e9e5979f" providerId="ADAL" clId="{5D348FAF-F09E-442E-9E18-E1F234E8B099}" dt="2021-06-22T22:59:13.584" v="3922"/>
          <ac:cxnSpMkLst>
            <pc:docMk/>
            <pc:sldMk cId="78587025" sldId="2076137794"/>
            <ac:cxnSpMk id="178" creationId="{861EFBC9-E87A-4430-AED0-CFE816EDE24F}"/>
          </ac:cxnSpMkLst>
        </pc:cxnChg>
        <pc:cxnChg chg="mod">
          <ac:chgData name="Sidney Andrews (SeeSharpRun.NET)" userId="bf6b72ff-c0a4-4541-889d-4072e9e5979f" providerId="ADAL" clId="{5D348FAF-F09E-442E-9E18-E1F234E8B099}" dt="2021-06-22T22:59:13.584" v="3922"/>
          <ac:cxnSpMkLst>
            <pc:docMk/>
            <pc:sldMk cId="78587025" sldId="2076137794"/>
            <ac:cxnSpMk id="181" creationId="{AE7636AD-170E-46C5-86FC-D1249A6AD57C}"/>
          </ac:cxnSpMkLst>
        </pc:cxnChg>
        <pc:cxnChg chg="mod">
          <ac:chgData name="Sidney Andrews (SeeSharpRun.NET)" userId="bf6b72ff-c0a4-4541-889d-4072e9e5979f" providerId="ADAL" clId="{5D348FAF-F09E-442E-9E18-E1F234E8B099}" dt="2021-06-22T22:59:13.584" v="3922"/>
          <ac:cxnSpMkLst>
            <pc:docMk/>
            <pc:sldMk cId="78587025" sldId="2076137794"/>
            <ac:cxnSpMk id="200" creationId="{61E78D72-9979-4289-AE9E-8003BE7DF2BD}"/>
          </ac:cxnSpMkLst>
        </pc:cxnChg>
        <pc:cxnChg chg="mod">
          <ac:chgData name="Sidney Andrews (SeeSharpRun.NET)" userId="bf6b72ff-c0a4-4541-889d-4072e9e5979f" providerId="ADAL" clId="{5D348FAF-F09E-442E-9E18-E1F234E8B099}" dt="2021-06-22T22:59:13.584" v="3922"/>
          <ac:cxnSpMkLst>
            <pc:docMk/>
            <pc:sldMk cId="78587025" sldId="2076137794"/>
            <ac:cxnSpMk id="203" creationId="{C8A70386-E74E-4452-822F-9119E3F9C81F}"/>
          </ac:cxnSpMkLst>
        </pc:cxnChg>
        <pc:cxnChg chg="mod">
          <ac:chgData name="Sidney Andrews (SeeSharpRun.NET)" userId="bf6b72ff-c0a4-4541-889d-4072e9e5979f" providerId="ADAL" clId="{5D348FAF-F09E-442E-9E18-E1F234E8B099}" dt="2021-06-22T22:59:13.584" v="3922"/>
          <ac:cxnSpMkLst>
            <pc:docMk/>
            <pc:sldMk cId="78587025" sldId="2076137794"/>
            <ac:cxnSpMk id="206" creationId="{3923539A-484B-4B71-A113-9BA73621319C}"/>
          </ac:cxnSpMkLst>
        </pc:cxnChg>
      </pc:sldChg>
      <pc:sldChg chg="addSp delSp modSp add mod delAnim modAnim modNotesTx">
        <pc:chgData name="Sidney Andrews (SeeSharpRun.NET)" userId="bf6b72ff-c0a4-4541-889d-4072e9e5979f" providerId="ADAL" clId="{5D348FAF-F09E-442E-9E18-E1F234E8B099}" dt="2021-06-22T23:02:32.782" v="4232" actId="20577"/>
        <pc:sldMkLst>
          <pc:docMk/>
          <pc:sldMk cId="158895168" sldId="2076137795"/>
        </pc:sldMkLst>
        <pc:spChg chg="mod">
          <ac:chgData name="Sidney Andrews (SeeSharpRun.NET)" userId="bf6b72ff-c0a4-4541-889d-4072e9e5979f" providerId="ADAL" clId="{5D348FAF-F09E-442E-9E18-E1F234E8B099}" dt="2021-06-22T23:02:32.782" v="4232" actId="20577"/>
          <ac:spMkLst>
            <pc:docMk/>
            <pc:sldMk cId="158895168" sldId="2076137795"/>
            <ac:spMk id="120" creationId="{E0574E1F-3337-4D77-8B69-094A95BDC5D9}"/>
          </ac:spMkLst>
        </pc:spChg>
        <pc:spChg chg="mod">
          <ac:chgData name="Sidney Andrews (SeeSharpRun.NET)" userId="bf6b72ff-c0a4-4541-889d-4072e9e5979f" providerId="ADAL" clId="{5D348FAF-F09E-442E-9E18-E1F234E8B099}" dt="2021-06-22T23:00:20.315" v="3942" actId="1076"/>
          <ac:spMkLst>
            <pc:docMk/>
            <pc:sldMk cId="158895168" sldId="2076137795"/>
            <ac:spMk id="148" creationId="{1AE4C355-5C5B-4A69-8FF2-380565C2E520}"/>
          </ac:spMkLst>
        </pc:spChg>
        <pc:spChg chg="add del mod">
          <ac:chgData name="Sidney Andrews (SeeSharpRun.NET)" userId="bf6b72ff-c0a4-4541-889d-4072e9e5979f" providerId="ADAL" clId="{5D348FAF-F09E-442E-9E18-E1F234E8B099}" dt="2021-06-22T23:00:22.034" v="3943" actId="478"/>
          <ac:spMkLst>
            <pc:docMk/>
            <pc:sldMk cId="158895168" sldId="2076137795"/>
            <ac:spMk id="154" creationId="{B9EDCC9D-2425-49CF-8802-0E5AD3921327}"/>
          </ac:spMkLst>
        </pc:spChg>
        <pc:inkChg chg="del">
          <ac:chgData name="Sidney Andrews (SeeSharpRun.NET)" userId="bf6b72ff-c0a4-4541-889d-4072e9e5979f" providerId="ADAL" clId="{5D348FAF-F09E-442E-9E18-E1F234E8B099}" dt="2021-06-22T22:59:56.989" v="3938" actId="478"/>
          <ac:inkMkLst>
            <pc:docMk/>
            <pc:sldMk cId="158895168" sldId="2076137795"/>
            <ac:inkMk id="119" creationId="{EB5D1B63-1CE3-4E5F-AA31-9EC04FD0ACC8}"/>
          </ac:inkMkLst>
        </pc:inkChg>
        <pc:inkChg chg="add mod">
          <ac:chgData name="Sidney Andrews (SeeSharpRun.NET)" userId="bf6b72ff-c0a4-4541-889d-4072e9e5979f" providerId="ADAL" clId="{5D348FAF-F09E-442E-9E18-E1F234E8B099}" dt="2021-06-22T23:00:24.678" v="3944" actId="14100"/>
          <ac:inkMkLst>
            <pc:docMk/>
            <pc:sldMk cId="158895168" sldId="2076137795"/>
            <ac:inkMk id="147" creationId="{5F869311-1ED2-4F0F-A70E-C75E30A15E83}"/>
          </ac:inkMkLst>
        </pc:inkChg>
        <pc:cxnChg chg="mod">
          <ac:chgData name="Sidney Andrews (SeeSharpRun.NET)" userId="bf6b72ff-c0a4-4541-889d-4072e9e5979f" providerId="ADAL" clId="{5D348FAF-F09E-442E-9E18-E1F234E8B099}" dt="2021-06-22T23:00:20.315" v="3942" actId="1076"/>
          <ac:cxnSpMkLst>
            <pc:docMk/>
            <pc:sldMk cId="158895168" sldId="2076137795"/>
            <ac:cxnSpMk id="3" creationId="{AE6ED569-4AE5-4699-BE24-28061FA97E6C}"/>
          </ac:cxnSpMkLst>
        </pc:cxnChg>
        <pc:cxnChg chg="mod">
          <ac:chgData name="Sidney Andrews (SeeSharpRun.NET)" userId="bf6b72ff-c0a4-4541-889d-4072e9e5979f" providerId="ADAL" clId="{5D348FAF-F09E-442E-9E18-E1F234E8B099}" dt="2021-06-22T23:00:20.315" v="3942" actId="1076"/>
          <ac:cxnSpMkLst>
            <pc:docMk/>
            <pc:sldMk cId="158895168" sldId="2076137795"/>
            <ac:cxnSpMk id="152" creationId="{88DC102B-800C-4B30-B3D9-69D984011347}"/>
          </ac:cxnSpMkLst>
        </pc:cxnChg>
        <pc:cxnChg chg="mod">
          <ac:chgData name="Sidney Andrews (SeeSharpRun.NET)" userId="bf6b72ff-c0a4-4541-889d-4072e9e5979f" providerId="ADAL" clId="{5D348FAF-F09E-442E-9E18-E1F234E8B099}" dt="2021-06-22T23:00:20.315" v="3942" actId="1076"/>
          <ac:cxnSpMkLst>
            <pc:docMk/>
            <pc:sldMk cId="158895168" sldId="2076137795"/>
            <ac:cxnSpMk id="153" creationId="{F565CACE-A687-4081-AFDA-F7E56CB2FBBC}"/>
          </ac:cxnSpMkLst>
        </pc:cxnChg>
      </pc:sldChg>
      <pc:sldChg chg="addSp delSp modSp add mod delAnim modAnim modNotesTx">
        <pc:chgData name="Sidney Andrews (SeeSharpRun.NET)" userId="bf6b72ff-c0a4-4541-889d-4072e9e5979f" providerId="ADAL" clId="{5D348FAF-F09E-442E-9E18-E1F234E8B099}" dt="2021-06-22T23:08:55.358" v="4787" actId="166"/>
        <pc:sldMkLst>
          <pc:docMk/>
          <pc:sldMk cId="129403917" sldId="2076137796"/>
        </pc:sldMkLst>
        <pc:spChg chg="add mod">
          <ac:chgData name="Sidney Andrews (SeeSharpRun.NET)" userId="bf6b72ff-c0a4-4541-889d-4072e9e5979f" providerId="ADAL" clId="{5D348FAF-F09E-442E-9E18-E1F234E8B099}" dt="2021-06-22T23:05:00.060" v="4502" actId="6549"/>
          <ac:spMkLst>
            <pc:docMk/>
            <pc:sldMk cId="129403917" sldId="2076137796"/>
            <ac:spMk id="119" creationId="{FF5F9A4D-5E7E-4B5D-AF45-3E45AEECEA4E}"/>
          </ac:spMkLst>
        </pc:spChg>
        <pc:spChg chg="mod ord">
          <ac:chgData name="Sidney Andrews (SeeSharpRun.NET)" userId="bf6b72ff-c0a4-4541-889d-4072e9e5979f" providerId="ADAL" clId="{5D348FAF-F09E-442E-9E18-E1F234E8B099}" dt="2021-06-22T23:08:55.358" v="4787" actId="166"/>
          <ac:spMkLst>
            <pc:docMk/>
            <pc:sldMk cId="129403917" sldId="2076137796"/>
            <ac:spMk id="120" creationId="{E0574E1F-3337-4D77-8B69-094A95BDC5D9}"/>
          </ac:spMkLst>
        </pc:spChg>
        <pc:spChg chg="mod">
          <ac:chgData name="Sidney Andrews (SeeSharpRun.NET)" userId="bf6b72ff-c0a4-4541-889d-4072e9e5979f" providerId="ADAL" clId="{5D348FAF-F09E-442E-9E18-E1F234E8B099}" dt="2021-06-22T23:04:01.227" v="4486" actId="1076"/>
          <ac:spMkLst>
            <pc:docMk/>
            <pc:sldMk cId="129403917" sldId="2076137796"/>
            <ac:spMk id="149" creationId="{36D67E60-AC92-46FC-BBC5-ED420A2074D1}"/>
          </ac:spMkLst>
        </pc:spChg>
        <pc:spChg chg="mod">
          <ac:chgData name="Sidney Andrews (SeeSharpRun.NET)" userId="bf6b72ff-c0a4-4541-889d-4072e9e5979f" providerId="ADAL" clId="{5D348FAF-F09E-442E-9E18-E1F234E8B099}" dt="2021-06-22T23:04:05.205" v="4490" actId="1076"/>
          <ac:spMkLst>
            <pc:docMk/>
            <pc:sldMk cId="129403917" sldId="2076137796"/>
            <ac:spMk id="150" creationId="{5570F132-5723-499D-8E96-41E9608732EF}"/>
          </ac:spMkLst>
        </pc:spChg>
        <pc:spChg chg="mod ord">
          <ac:chgData name="Sidney Andrews (SeeSharpRun.NET)" userId="bf6b72ff-c0a4-4541-889d-4072e9e5979f" providerId="ADAL" clId="{5D348FAF-F09E-442E-9E18-E1F234E8B099}" dt="2021-06-22T23:08:50.319" v="4786" actId="166"/>
          <ac:spMkLst>
            <pc:docMk/>
            <pc:sldMk cId="129403917" sldId="2076137796"/>
            <ac:spMk id="151" creationId="{7E9135A9-2A25-4703-A2B0-7AFADA4A6A0D}"/>
          </ac:spMkLst>
        </pc:spChg>
        <pc:spChg chg="mod">
          <ac:chgData name="Sidney Andrews (SeeSharpRun.NET)" userId="bf6b72ff-c0a4-4541-889d-4072e9e5979f" providerId="ADAL" clId="{5D348FAF-F09E-442E-9E18-E1F234E8B099}" dt="2021-06-22T23:04:16.105" v="4491"/>
          <ac:spMkLst>
            <pc:docMk/>
            <pc:sldMk cId="129403917" sldId="2076137796"/>
            <ac:spMk id="159" creationId="{FD714458-0D6C-4033-9347-FC77D1E62E11}"/>
          </ac:spMkLst>
        </pc:spChg>
        <pc:spChg chg="mod">
          <ac:chgData name="Sidney Andrews (SeeSharpRun.NET)" userId="bf6b72ff-c0a4-4541-889d-4072e9e5979f" providerId="ADAL" clId="{5D348FAF-F09E-442E-9E18-E1F234E8B099}" dt="2021-06-22T23:04:16.105" v="4491"/>
          <ac:spMkLst>
            <pc:docMk/>
            <pc:sldMk cId="129403917" sldId="2076137796"/>
            <ac:spMk id="160" creationId="{DD185B31-0C31-4C4D-93CF-B6171E03D89E}"/>
          </ac:spMkLst>
        </pc:spChg>
        <pc:spChg chg="mod">
          <ac:chgData name="Sidney Andrews (SeeSharpRun.NET)" userId="bf6b72ff-c0a4-4541-889d-4072e9e5979f" providerId="ADAL" clId="{5D348FAF-F09E-442E-9E18-E1F234E8B099}" dt="2021-06-22T23:04:16.105" v="4491"/>
          <ac:spMkLst>
            <pc:docMk/>
            <pc:sldMk cId="129403917" sldId="2076137796"/>
            <ac:spMk id="161" creationId="{5294AEEA-0D7C-4049-A843-4E59E5685F10}"/>
          </ac:spMkLst>
        </pc:spChg>
        <pc:spChg chg="mod">
          <ac:chgData name="Sidney Andrews (SeeSharpRun.NET)" userId="bf6b72ff-c0a4-4541-889d-4072e9e5979f" providerId="ADAL" clId="{5D348FAF-F09E-442E-9E18-E1F234E8B099}" dt="2021-06-22T23:04:16.105" v="4491"/>
          <ac:spMkLst>
            <pc:docMk/>
            <pc:sldMk cId="129403917" sldId="2076137796"/>
            <ac:spMk id="162" creationId="{C367C287-88CB-42F3-BD2E-417E46232668}"/>
          </ac:spMkLst>
        </pc:spChg>
        <pc:spChg chg="mod">
          <ac:chgData name="Sidney Andrews (SeeSharpRun.NET)" userId="bf6b72ff-c0a4-4541-889d-4072e9e5979f" providerId="ADAL" clId="{5D348FAF-F09E-442E-9E18-E1F234E8B099}" dt="2021-06-22T23:04:16.105" v="4491"/>
          <ac:spMkLst>
            <pc:docMk/>
            <pc:sldMk cId="129403917" sldId="2076137796"/>
            <ac:spMk id="163" creationId="{F2519265-73C9-43EF-965D-99C7F08F1BEE}"/>
          </ac:spMkLst>
        </pc:spChg>
        <pc:spChg chg="mod">
          <ac:chgData name="Sidney Andrews (SeeSharpRun.NET)" userId="bf6b72ff-c0a4-4541-889d-4072e9e5979f" providerId="ADAL" clId="{5D348FAF-F09E-442E-9E18-E1F234E8B099}" dt="2021-06-22T23:04:16.105" v="4491"/>
          <ac:spMkLst>
            <pc:docMk/>
            <pc:sldMk cId="129403917" sldId="2076137796"/>
            <ac:spMk id="164" creationId="{0D7AAAA0-8459-4FFE-9D0D-8DC47DA6FF40}"/>
          </ac:spMkLst>
        </pc:spChg>
        <pc:spChg chg="mod">
          <ac:chgData name="Sidney Andrews (SeeSharpRun.NET)" userId="bf6b72ff-c0a4-4541-889d-4072e9e5979f" providerId="ADAL" clId="{5D348FAF-F09E-442E-9E18-E1F234E8B099}" dt="2021-06-22T23:04:16.105" v="4491"/>
          <ac:spMkLst>
            <pc:docMk/>
            <pc:sldMk cId="129403917" sldId="2076137796"/>
            <ac:spMk id="168" creationId="{C0FE9A00-1EC0-4E47-9A90-4EEEA6632B71}"/>
          </ac:spMkLst>
        </pc:spChg>
        <pc:spChg chg="mod">
          <ac:chgData name="Sidney Andrews (SeeSharpRun.NET)" userId="bf6b72ff-c0a4-4541-889d-4072e9e5979f" providerId="ADAL" clId="{5D348FAF-F09E-442E-9E18-E1F234E8B099}" dt="2021-06-22T23:04:16.105" v="4491"/>
          <ac:spMkLst>
            <pc:docMk/>
            <pc:sldMk cId="129403917" sldId="2076137796"/>
            <ac:spMk id="169" creationId="{7757366F-C5B2-4A0F-8600-ED409D31D435}"/>
          </ac:spMkLst>
        </pc:spChg>
        <pc:spChg chg="mod">
          <ac:chgData name="Sidney Andrews (SeeSharpRun.NET)" userId="bf6b72ff-c0a4-4541-889d-4072e9e5979f" providerId="ADAL" clId="{5D348FAF-F09E-442E-9E18-E1F234E8B099}" dt="2021-06-22T23:04:16.105" v="4491"/>
          <ac:spMkLst>
            <pc:docMk/>
            <pc:sldMk cId="129403917" sldId="2076137796"/>
            <ac:spMk id="171" creationId="{34B5D28F-613D-4481-BDFE-CA6D47CBE37E}"/>
          </ac:spMkLst>
        </pc:spChg>
        <pc:spChg chg="mod">
          <ac:chgData name="Sidney Andrews (SeeSharpRun.NET)" userId="bf6b72ff-c0a4-4541-889d-4072e9e5979f" providerId="ADAL" clId="{5D348FAF-F09E-442E-9E18-E1F234E8B099}" dt="2021-06-22T23:04:16.105" v="4491"/>
          <ac:spMkLst>
            <pc:docMk/>
            <pc:sldMk cId="129403917" sldId="2076137796"/>
            <ac:spMk id="172" creationId="{5D96B826-8BD8-4201-A3D9-B2C07DBC27EC}"/>
          </ac:spMkLst>
        </pc:spChg>
        <pc:spChg chg="mod">
          <ac:chgData name="Sidney Andrews (SeeSharpRun.NET)" userId="bf6b72ff-c0a4-4541-889d-4072e9e5979f" providerId="ADAL" clId="{5D348FAF-F09E-442E-9E18-E1F234E8B099}" dt="2021-06-22T23:04:16.105" v="4491"/>
          <ac:spMkLst>
            <pc:docMk/>
            <pc:sldMk cId="129403917" sldId="2076137796"/>
            <ac:spMk id="174" creationId="{5B366BD2-CB4D-4574-8F77-9F62F9EAEA69}"/>
          </ac:spMkLst>
        </pc:spChg>
        <pc:spChg chg="mod">
          <ac:chgData name="Sidney Andrews (SeeSharpRun.NET)" userId="bf6b72ff-c0a4-4541-889d-4072e9e5979f" providerId="ADAL" clId="{5D348FAF-F09E-442E-9E18-E1F234E8B099}" dt="2021-06-22T23:04:16.105" v="4491"/>
          <ac:spMkLst>
            <pc:docMk/>
            <pc:sldMk cId="129403917" sldId="2076137796"/>
            <ac:spMk id="175" creationId="{69264C56-2550-4F50-AFA3-F299AC045F47}"/>
          </ac:spMkLst>
        </pc:spChg>
        <pc:spChg chg="mod">
          <ac:chgData name="Sidney Andrews (SeeSharpRun.NET)" userId="bf6b72ff-c0a4-4541-889d-4072e9e5979f" providerId="ADAL" clId="{5D348FAF-F09E-442E-9E18-E1F234E8B099}" dt="2021-06-22T23:04:16.105" v="4491"/>
          <ac:spMkLst>
            <pc:docMk/>
            <pc:sldMk cId="129403917" sldId="2076137796"/>
            <ac:spMk id="177" creationId="{F1289492-9D13-4F13-AEE3-B2CB5E9DDF71}"/>
          </ac:spMkLst>
        </pc:spChg>
        <pc:spChg chg="mod">
          <ac:chgData name="Sidney Andrews (SeeSharpRun.NET)" userId="bf6b72ff-c0a4-4541-889d-4072e9e5979f" providerId="ADAL" clId="{5D348FAF-F09E-442E-9E18-E1F234E8B099}" dt="2021-06-22T23:04:16.105" v="4491"/>
          <ac:spMkLst>
            <pc:docMk/>
            <pc:sldMk cId="129403917" sldId="2076137796"/>
            <ac:spMk id="178" creationId="{1B97EEDC-4F33-4C26-9D58-DA7799CE8766}"/>
          </ac:spMkLst>
        </pc:spChg>
        <pc:spChg chg="mod">
          <ac:chgData name="Sidney Andrews (SeeSharpRun.NET)" userId="bf6b72ff-c0a4-4541-889d-4072e9e5979f" providerId="ADAL" clId="{5D348FAF-F09E-442E-9E18-E1F234E8B099}" dt="2021-06-22T23:04:16.105" v="4491"/>
          <ac:spMkLst>
            <pc:docMk/>
            <pc:sldMk cId="129403917" sldId="2076137796"/>
            <ac:spMk id="179" creationId="{E6F47C4B-4529-4FB7-A1CE-9F753E618E54}"/>
          </ac:spMkLst>
        </pc:spChg>
        <pc:spChg chg="add mod">
          <ac:chgData name="Sidney Andrews (SeeSharpRun.NET)" userId="bf6b72ff-c0a4-4541-889d-4072e9e5979f" providerId="ADAL" clId="{5D348FAF-F09E-442E-9E18-E1F234E8B099}" dt="2021-06-22T23:04:26.750" v="4493" actId="1076"/>
          <ac:spMkLst>
            <pc:docMk/>
            <pc:sldMk cId="129403917" sldId="2076137796"/>
            <ac:spMk id="181" creationId="{560E24FB-E396-4326-8B9E-58C126168519}"/>
          </ac:spMkLst>
        </pc:spChg>
        <pc:spChg chg="mod">
          <ac:chgData name="Sidney Andrews (SeeSharpRun.NET)" userId="bf6b72ff-c0a4-4541-889d-4072e9e5979f" providerId="ADAL" clId="{5D348FAF-F09E-442E-9E18-E1F234E8B099}" dt="2021-06-22T23:05:09.546" v="4506" actId="465"/>
          <ac:spMkLst>
            <pc:docMk/>
            <pc:sldMk cId="129403917" sldId="2076137796"/>
            <ac:spMk id="218" creationId="{C584071B-0B0A-411C-A932-47153DBB876D}"/>
          </ac:spMkLst>
        </pc:spChg>
        <pc:grpChg chg="ord">
          <ac:chgData name="Sidney Andrews (SeeSharpRun.NET)" userId="bf6b72ff-c0a4-4541-889d-4072e9e5979f" providerId="ADAL" clId="{5D348FAF-F09E-442E-9E18-E1F234E8B099}" dt="2021-06-22T23:08:55.358" v="4787" actId="166"/>
          <ac:grpSpMkLst>
            <pc:docMk/>
            <pc:sldMk cId="129403917" sldId="2076137796"/>
            <ac:grpSpMk id="121" creationId="{AE5347FF-BB00-4D41-8DF5-2A3FEDC7AE24}"/>
          </ac:grpSpMkLst>
        </pc:grpChg>
        <pc:grpChg chg="add mod">
          <ac:chgData name="Sidney Andrews (SeeSharpRun.NET)" userId="bf6b72ff-c0a4-4541-889d-4072e9e5979f" providerId="ADAL" clId="{5D348FAF-F09E-442E-9E18-E1F234E8B099}" dt="2021-06-22T23:04:16.105" v="4491"/>
          <ac:grpSpMkLst>
            <pc:docMk/>
            <pc:sldMk cId="129403917" sldId="2076137796"/>
            <ac:grpSpMk id="154" creationId="{ADFE1DAB-5809-49C9-AA70-B9575A3C4083}"/>
          </ac:grpSpMkLst>
        </pc:grpChg>
        <pc:grpChg chg="mod">
          <ac:chgData name="Sidney Andrews (SeeSharpRun.NET)" userId="bf6b72ff-c0a4-4541-889d-4072e9e5979f" providerId="ADAL" clId="{5D348FAF-F09E-442E-9E18-E1F234E8B099}" dt="2021-06-22T23:04:16.105" v="4491"/>
          <ac:grpSpMkLst>
            <pc:docMk/>
            <pc:sldMk cId="129403917" sldId="2076137796"/>
            <ac:grpSpMk id="155" creationId="{0F98044D-8EB1-4D99-9C06-CC2DC983E55F}"/>
          </ac:grpSpMkLst>
        </pc:grpChg>
        <pc:grpChg chg="mod">
          <ac:chgData name="Sidney Andrews (SeeSharpRun.NET)" userId="bf6b72ff-c0a4-4541-889d-4072e9e5979f" providerId="ADAL" clId="{5D348FAF-F09E-442E-9E18-E1F234E8B099}" dt="2021-06-22T23:04:16.105" v="4491"/>
          <ac:grpSpMkLst>
            <pc:docMk/>
            <pc:sldMk cId="129403917" sldId="2076137796"/>
            <ac:grpSpMk id="156" creationId="{071846D2-050A-450E-BE0F-1A525EB7D811}"/>
          </ac:grpSpMkLst>
        </pc:grpChg>
        <pc:grpChg chg="mod">
          <ac:chgData name="Sidney Andrews (SeeSharpRun.NET)" userId="bf6b72ff-c0a4-4541-889d-4072e9e5979f" providerId="ADAL" clId="{5D348FAF-F09E-442E-9E18-E1F234E8B099}" dt="2021-06-22T23:04:16.105" v="4491"/>
          <ac:grpSpMkLst>
            <pc:docMk/>
            <pc:sldMk cId="129403917" sldId="2076137796"/>
            <ac:grpSpMk id="157" creationId="{C88DDF77-2D37-4127-BD1A-602700E63685}"/>
          </ac:grpSpMkLst>
        </pc:grpChg>
        <pc:grpChg chg="mod">
          <ac:chgData name="Sidney Andrews (SeeSharpRun.NET)" userId="bf6b72ff-c0a4-4541-889d-4072e9e5979f" providerId="ADAL" clId="{5D348FAF-F09E-442E-9E18-E1F234E8B099}" dt="2021-06-22T23:04:16.105" v="4491"/>
          <ac:grpSpMkLst>
            <pc:docMk/>
            <pc:sldMk cId="129403917" sldId="2076137796"/>
            <ac:grpSpMk id="158" creationId="{57080AF6-68F5-4710-B63F-90C556C88DCA}"/>
          </ac:grpSpMkLst>
        </pc:grpChg>
        <pc:grpChg chg="mod">
          <ac:chgData name="Sidney Andrews (SeeSharpRun.NET)" userId="bf6b72ff-c0a4-4541-889d-4072e9e5979f" providerId="ADAL" clId="{5D348FAF-F09E-442E-9E18-E1F234E8B099}" dt="2021-06-22T23:04:16.105" v="4491"/>
          <ac:grpSpMkLst>
            <pc:docMk/>
            <pc:sldMk cId="129403917" sldId="2076137796"/>
            <ac:grpSpMk id="165" creationId="{0F1E7029-376A-4412-9D8B-BCC5502B0437}"/>
          </ac:grpSpMkLst>
        </pc:grpChg>
        <pc:grpChg chg="mod">
          <ac:chgData name="Sidney Andrews (SeeSharpRun.NET)" userId="bf6b72ff-c0a4-4541-889d-4072e9e5979f" providerId="ADAL" clId="{5D348FAF-F09E-442E-9E18-E1F234E8B099}" dt="2021-06-22T23:04:16.105" v="4491"/>
          <ac:grpSpMkLst>
            <pc:docMk/>
            <pc:sldMk cId="129403917" sldId="2076137796"/>
            <ac:grpSpMk id="166" creationId="{8938EC5D-D5B8-45DA-8D4F-71906B26F143}"/>
          </ac:grpSpMkLst>
        </pc:grpChg>
        <pc:grpChg chg="mod">
          <ac:chgData name="Sidney Andrews (SeeSharpRun.NET)" userId="bf6b72ff-c0a4-4541-889d-4072e9e5979f" providerId="ADAL" clId="{5D348FAF-F09E-442E-9E18-E1F234E8B099}" dt="2021-06-22T23:04:16.105" v="4491"/>
          <ac:grpSpMkLst>
            <pc:docMk/>
            <pc:sldMk cId="129403917" sldId="2076137796"/>
            <ac:grpSpMk id="167" creationId="{F411DBA0-54FE-4326-9910-A2B0BBF72E36}"/>
          </ac:grpSpMkLst>
        </pc:grpChg>
        <pc:inkChg chg="del mod">
          <ac:chgData name="Sidney Andrews (SeeSharpRun.NET)" userId="bf6b72ff-c0a4-4541-889d-4072e9e5979f" providerId="ADAL" clId="{5D348FAF-F09E-442E-9E18-E1F234E8B099}" dt="2021-06-22T23:04:45.538" v="4498" actId="478"/>
          <ac:inkMkLst>
            <pc:docMk/>
            <pc:sldMk cId="129403917" sldId="2076137796"/>
            <ac:inkMk id="147" creationId="{5F869311-1ED2-4F0F-A70E-C75E30A15E83}"/>
          </ac:inkMkLst>
        </pc:inkChg>
        <pc:inkChg chg="add mod">
          <ac:chgData name="Sidney Andrews (SeeSharpRun.NET)" userId="bf6b72ff-c0a4-4541-889d-4072e9e5979f" providerId="ADAL" clId="{5D348FAF-F09E-442E-9E18-E1F234E8B099}" dt="2021-06-22T23:04:54.539" v="4500" actId="1076"/>
          <ac:inkMkLst>
            <pc:docMk/>
            <pc:sldMk cId="129403917" sldId="2076137796"/>
            <ac:inkMk id="183" creationId="{12C2A2E5-C6FC-4A22-9BE5-65D143300059}"/>
          </ac:inkMkLst>
        </pc:inkChg>
        <pc:inkChg chg="add mod ord">
          <ac:chgData name="Sidney Andrews (SeeSharpRun.NET)" userId="bf6b72ff-c0a4-4541-889d-4072e9e5979f" providerId="ADAL" clId="{5D348FAF-F09E-442E-9E18-E1F234E8B099}" dt="2021-06-22T23:08:55.358" v="4787" actId="166"/>
          <ac:inkMkLst>
            <pc:docMk/>
            <pc:sldMk cId="129403917" sldId="2076137796"/>
            <ac:inkMk id="184" creationId="{E9D16C4C-38B5-4D5A-8E52-AA46775A9FD4}"/>
          </ac:inkMkLst>
        </pc:inkChg>
        <pc:cxnChg chg="mod">
          <ac:chgData name="Sidney Andrews (SeeSharpRun.NET)" userId="bf6b72ff-c0a4-4541-889d-4072e9e5979f" providerId="ADAL" clId="{5D348FAF-F09E-442E-9E18-E1F234E8B099}" dt="2021-06-22T23:04:05.205" v="4490" actId="1076"/>
          <ac:cxnSpMkLst>
            <pc:docMk/>
            <pc:sldMk cId="129403917" sldId="2076137796"/>
            <ac:cxnSpMk id="3" creationId="{AE6ED569-4AE5-4699-BE24-28061FA97E6C}"/>
          </ac:cxnSpMkLst>
        </pc:cxnChg>
        <pc:cxnChg chg="mod">
          <ac:chgData name="Sidney Andrews (SeeSharpRun.NET)" userId="bf6b72ff-c0a4-4541-889d-4072e9e5979f" providerId="ADAL" clId="{5D348FAF-F09E-442E-9E18-E1F234E8B099}" dt="2021-06-22T23:04:01.227" v="4486" actId="1076"/>
          <ac:cxnSpMkLst>
            <pc:docMk/>
            <pc:sldMk cId="129403917" sldId="2076137796"/>
            <ac:cxnSpMk id="152" creationId="{88DC102B-800C-4B30-B3D9-69D984011347}"/>
          </ac:cxnSpMkLst>
        </pc:cxnChg>
        <pc:cxnChg chg="mod">
          <ac:chgData name="Sidney Andrews (SeeSharpRun.NET)" userId="bf6b72ff-c0a4-4541-889d-4072e9e5979f" providerId="ADAL" clId="{5D348FAF-F09E-442E-9E18-E1F234E8B099}" dt="2021-06-22T23:03:57.398" v="4482" actId="1076"/>
          <ac:cxnSpMkLst>
            <pc:docMk/>
            <pc:sldMk cId="129403917" sldId="2076137796"/>
            <ac:cxnSpMk id="153" creationId="{F565CACE-A687-4081-AFDA-F7E56CB2FBBC}"/>
          </ac:cxnSpMkLst>
        </pc:cxnChg>
        <pc:cxnChg chg="mod">
          <ac:chgData name="Sidney Andrews (SeeSharpRun.NET)" userId="bf6b72ff-c0a4-4541-889d-4072e9e5979f" providerId="ADAL" clId="{5D348FAF-F09E-442E-9E18-E1F234E8B099}" dt="2021-06-22T23:04:16.105" v="4491"/>
          <ac:cxnSpMkLst>
            <pc:docMk/>
            <pc:sldMk cId="129403917" sldId="2076137796"/>
            <ac:cxnSpMk id="170" creationId="{6F0F73B6-C916-4D46-B922-73222EA6AFD7}"/>
          </ac:cxnSpMkLst>
        </pc:cxnChg>
        <pc:cxnChg chg="mod">
          <ac:chgData name="Sidney Andrews (SeeSharpRun.NET)" userId="bf6b72ff-c0a4-4541-889d-4072e9e5979f" providerId="ADAL" clId="{5D348FAF-F09E-442E-9E18-E1F234E8B099}" dt="2021-06-22T23:04:16.105" v="4491"/>
          <ac:cxnSpMkLst>
            <pc:docMk/>
            <pc:sldMk cId="129403917" sldId="2076137796"/>
            <ac:cxnSpMk id="173" creationId="{D235A3CD-BBB1-4782-B560-E5C3BD0C07E9}"/>
          </ac:cxnSpMkLst>
        </pc:cxnChg>
        <pc:cxnChg chg="mod">
          <ac:chgData name="Sidney Andrews (SeeSharpRun.NET)" userId="bf6b72ff-c0a4-4541-889d-4072e9e5979f" providerId="ADAL" clId="{5D348FAF-F09E-442E-9E18-E1F234E8B099}" dt="2021-06-22T23:04:16.105" v="4491"/>
          <ac:cxnSpMkLst>
            <pc:docMk/>
            <pc:sldMk cId="129403917" sldId="2076137796"/>
            <ac:cxnSpMk id="176" creationId="{AC06FB9B-0894-4A3C-8EEC-B2D562685DE0}"/>
          </ac:cxnSpMkLst>
        </pc:cxnChg>
        <pc:cxnChg chg="add mod">
          <ac:chgData name="Sidney Andrews (SeeSharpRun.NET)" userId="bf6b72ff-c0a4-4541-889d-4072e9e5979f" providerId="ADAL" clId="{5D348FAF-F09E-442E-9E18-E1F234E8B099}" dt="2021-06-22T23:04:16.105" v="4491"/>
          <ac:cxnSpMkLst>
            <pc:docMk/>
            <pc:sldMk cId="129403917" sldId="2076137796"/>
            <ac:cxnSpMk id="180" creationId="{609A0A04-6BAD-42A0-9EF6-FF6746203762}"/>
          </ac:cxnSpMkLst>
        </pc:cxnChg>
        <pc:cxnChg chg="add mod">
          <ac:chgData name="Sidney Andrews (SeeSharpRun.NET)" userId="bf6b72ff-c0a4-4541-889d-4072e9e5979f" providerId="ADAL" clId="{5D348FAF-F09E-442E-9E18-E1F234E8B099}" dt="2021-06-22T23:04:35.943" v="4496" actId="14100"/>
          <ac:cxnSpMkLst>
            <pc:docMk/>
            <pc:sldMk cId="129403917" sldId="2076137796"/>
            <ac:cxnSpMk id="182" creationId="{25D5922E-5EBD-45FC-8B4D-216BF10C5008}"/>
          </ac:cxnSpMkLst>
        </pc:cxnChg>
      </pc:sldChg>
      <pc:sldChg chg="addSp delSp modSp add mod delAnim modAnim modNotesTx">
        <pc:chgData name="Sidney Andrews (SeeSharpRun.NET)" userId="bf6b72ff-c0a4-4541-889d-4072e9e5979f" providerId="ADAL" clId="{5D348FAF-F09E-442E-9E18-E1F234E8B099}" dt="2021-06-22T23:08:30.149" v="4784" actId="478"/>
        <pc:sldMkLst>
          <pc:docMk/>
          <pc:sldMk cId="3707810009" sldId="2076137797"/>
        </pc:sldMkLst>
        <pc:spChg chg="del">
          <ac:chgData name="Sidney Andrews (SeeSharpRun.NET)" userId="bf6b72ff-c0a4-4541-889d-4072e9e5979f" providerId="ADAL" clId="{5D348FAF-F09E-442E-9E18-E1F234E8B099}" dt="2021-06-22T23:06:45.882" v="4742" actId="478"/>
          <ac:spMkLst>
            <pc:docMk/>
            <pc:sldMk cId="3707810009" sldId="2076137797"/>
            <ac:spMk id="119" creationId="{FF5F9A4D-5E7E-4B5D-AF45-3E45AEECEA4E}"/>
          </ac:spMkLst>
        </pc:spChg>
        <pc:spChg chg="add mod">
          <ac:chgData name="Sidney Andrews (SeeSharpRun.NET)" userId="bf6b72ff-c0a4-4541-889d-4072e9e5979f" providerId="ADAL" clId="{5D348FAF-F09E-442E-9E18-E1F234E8B099}" dt="2021-06-22T23:05:59.323" v="4511"/>
          <ac:spMkLst>
            <pc:docMk/>
            <pc:sldMk cId="3707810009" sldId="2076137797"/>
            <ac:spMk id="147" creationId="{94342ED7-F67E-4782-8698-4FF51D5A7EF4}"/>
          </ac:spMkLst>
        </pc:spChg>
        <pc:spChg chg="del">
          <ac:chgData name="Sidney Andrews (SeeSharpRun.NET)" userId="bf6b72ff-c0a4-4541-889d-4072e9e5979f" providerId="ADAL" clId="{5D348FAF-F09E-442E-9E18-E1F234E8B099}" dt="2021-06-22T23:05:58.997" v="4510" actId="478"/>
          <ac:spMkLst>
            <pc:docMk/>
            <pc:sldMk cId="3707810009" sldId="2076137797"/>
            <ac:spMk id="148" creationId="{1AE4C355-5C5B-4A69-8FF2-380565C2E520}"/>
          </ac:spMkLst>
        </pc:spChg>
        <pc:spChg chg="del">
          <ac:chgData name="Sidney Andrews (SeeSharpRun.NET)" userId="bf6b72ff-c0a4-4541-889d-4072e9e5979f" providerId="ADAL" clId="{5D348FAF-F09E-442E-9E18-E1F234E8B099}" dt="2021-06-22T23:07:23.536" v="4753" actId="478"/>
          <ac:spMkLst>
            <pc:docMk/>
            <pc:sldMk cId="3707810009" sldId="2076137797"/>
            <ac:spMk id="149" creationId="{36D67E60-AC92-46FC-BBC5-ED420A2074D1}"/>
          </ac:spMkLst>
        </pc:spChg>
        <pc:spChg chg="del">
          <ac:chgData name="Sidney Andrews (SeeSharpRun.NET)" userId="bf6b72ff-c0a4-4541-889d-4072e9e5979f" providerId="ADAL" clId="{5D348FAF-F09E-442E-9E18-E1F234E8B099}" dt="2021-06-22T23:07:23.536" v="4753" actId="478"/>
          <ac:spMkLst>
            <pc:docMk/>
            <pc:sldMk cId="3707810009" sldId="2076137797"/>
            <ac:spMk id="150" creationId="{5570F132-5723-499D-8E96-41E9608732EF}"/>
          </ac:spMkLst>
        </pc:spChg>
        <pc:spChg chg="del mod">
          <ac:chgData name="Sidney Andrews (SeeSharpRun.NET)" userId="bf6b72ff-c0a4-4541-889d-4072e9e5979f" providerId="ADAL" clId="{5D348FAF-F09E-442E-9E18-E1F234E8B099}" dt="2021-06-22T23:07:23.536" v="4753" actId="478"/>
          <ac:spMkLst>
            <pc:docMk/>
            <pc:sldMk cId="3707810009" sldId="2076137797"/>
            <ac:spMk id="151" creationId="{7E9135A9-2A25-4703-A2B0-7AFADA4A6A0D}"/>
          </ac:spMkLst>
        </pc:spChg>
        <pc:spChg chg="del">
          <ac:chgData name="Sidney Andrews (SeeSharpRun.NET)" userId="bf6b72ff-c0a4-4541-889d-4072e9e5979f" providerId="ADAL" clId="{5D348FAF-F09E-442E-9E18-E1F234E8B099}" dt="2021-06-22T23:06:49.452" v="4744" actId="478"/>
          <ac:spMkLst>
            <pc:docMk/>
            <pc:sldMk cId="3707810009" sldId="2076137797"/>
            <ac:spMk id="181" creationId="{560E24FB-E396-4326-8B9E-58C126168519}"/>
          </ac:spMkLst>
        </pc:spChg>
        <pc:spChg chg="add mod">
          <ac:chgData name="Sidney Andrews (SeeSharpRun.NET)" userId="bf6b72ff-c0a4-4541-889d-4072e9e5979f" providerId="ADAL" clId="{5D348FAF-F09E-442E-9E18-E1F234E8B099}" dt="2021-06-22T23:07:26.963" v="4755" actId="20577"/>
          <ac:spMkLst>
            <pc:docMk/>
            <pc:sldMk cId="3707810009" sldId="2076137797"/>
            <ac:spMk id="186" creationId="{5FFC6D7D-306E-471E-B745-77F87471495F}"/>
          </ac:spMkLst>
        </pc:spChg>
        <pc:spChg chg="add mod">
          <ac:chgData name="Sidney Andrews (SeeSharpRun.NET)" userId="bf6b72ff-c0a4-4541-889d-4072e9e5979f" providerId="ADAL" clId="{5D348FAF-F09E-442E-9E18-E1F234E8B099}" dt="2021-06-22T23:07:29.602" v="4757" actId="20577"/>
          <ac:spMkLst>
            <pc:docMk/>
            <pc:sldMk cId="3707810009" sldId="2076137797"/>
            <ac:spMk id="187" creationId="{DBB553E1-32D0-41DF-B984-CEE6330CF362}"/>
          </ac:spMkLst>
        </pc:spChg>
        <pc:spChg chg="add mod">
          <ac:chgData name="Sidney Andrews (SeeSharpRun.NET)" userId="bf6b72ff-c0a4-4541-889d-4072e9e5979f" providerId="ADAL" clId="{5D348FAF-F09E-442E-9E18-E1F234E8B099}" dt="2021-06-22T23:07:28.367" v="4756" actId="20577"/>
          <ac:spMkLst>
            <pc:docMk/>
            <pc:sldMk cId="3707810009" sldId="2076137797"/>
            <ac:spMk id="188" creationId="{75D7FAD5-BA98-4488-8CBE-3EFA66BF9115}"/>
          </ac:spMkLst>
        </pc:spChg>
        <pc:spChg chg="mod">
          <ac:chgData name="Sidney Andrews (SeeSharpRun.NET)" userId="bf6b72ff-c0a4-4541-889d-4072e9e5979f" providerId="ADAL" clId="{5D348FAF-F09E-442E-9E18-E1F234E8B099}" dt="2021-06-22T23:07:12.738" v="4752" actId="465"/>
          <ac:spMkLst>
            <pc:docMk/>
            <pc:sldMk cId="3707810009" sldId="2076137797"/>
            <ac:spMk id="218" creationId="{C584071B-0B0A-411C-A932-47153DBB876D}"/>
          </ac:spMkLst>
        </pc:spChg>
        <pc:grpChg chg="del">
          <ac:chgData name="Sidney Andrews (SeeSharpRun.NET)" userId="bf6b72ff-c0a4-4541-889d-4072e9e5979f" providerId="ADAL" clId="{5D348FAF-F09E-442E-9E18-E1F234E8B099}" dt="2021-06-22T23:06:48.423" v="4743" actId="478"/>
          <ac:grpSpMkLst>
            <pc:docMk/>
            <pc:sldMk cId="3707810009" sldId="2076137797"/>
            <ac:grpSpMk id="154" creationId="{ADFE1DAB-5809-49C9-AA70-B9575A3C4083}"/>
          </ac:grpSpMkLst>
        </pc:grpChg>
        <pc:inkChg chg="del">
          <ac:chgData name="Sidney Andrews (SeeSharpRun.NET)" userId="bf6b72ff-c0a4-4541-889d-4072e9e5979f" providerId="ADAL" clId="{5D348FAF-F09E-442E-9E18-E1F234E8B099}" dt="2021-06-22T23:05:47.905" v="4509" actId="478"/>
          <ac:inkMkLst>
            <pc:docMk/>
            <pc:sldMk cId="3707810009" sldId="2076137797"/>
            <ac:inkMk id="183" creationId="{12C2A2E5-C6FC-4A22-9BE5-65D143300059}"/>
          </ac:inkMkLst>
        </pc:inkChg>
        <pc:inkChg chg="add mod">
          <ac:chgData name="Sidney Andrews (SeeSharpRun.NET)" userId="bf6b72ff-c0a4-4541-889d-4072e9e5979f" providerId="ADAL" clId="{5D348FAF-F09E-442E-9E18-E1F234E8B099}" dt="2021-06-22T23:05:59.323" v="4511"/>
          <ac:inkMkLst>
            <pc:docMk/>
            <pc:sldMk cId="3707810009" sldId="2076137797"/>
            <ac:inkMk id="185" creationId="{F850B489-9B0C-4A39-B95E-AD0420083800}"/>
          </ac:inkMkLst>
        </pc:inkChg>
        <pc:cxnChg chg="mod">
          <ac:chgData name="Sidney Andrews (SeeSharpRun.NET)" userId="bf6b72ff-c0a4-4541-889d-4072e9e5979f" providerId="ADAL" clId="{5D348FAF-F09E-442E-9E18-E1F234E8B099}" dt="2021-06-22T23:07:23.536" v="4753" actId="478"/>
          <ac:cxnSpMkLst>
            <pc:docMk/>
            <pc:sldMk cId="3707810009" sldId="2076137797"/>
            <ac:cxnSpMk id="3" creationId="{AE6ED569-4AE5-4699-BE24-28061FA97E6C}"/>
          </ac:cxnSpMkLst>
        </pc:cxnChg>
        <pc:cxnChg chg="mod">
          <ac:chgData name="Sidney Andrews (SeeSharpRun.NET)" userId="bf6b72ff-c0a4-4541-889d-4072e9e5979f" providerId="ADAL" clId="{5D348FAF-F09E-442E-9E18-E1F234E8B099}" dt="2021-06-22T23:07:23.536" v="4753" actId="478"/>
          <ac:cxnSpMkLst>
            <pc:docMk/>
            <pc:sldMk cId="3707810009" sldId="2076137797"/>
            <ac:cxnSpMk id="152" creationId="{88DC102B-800C-4B30-B3D9-69D984011347}"/>
          </ac:cxnSpMkLst>
        </pc:cxnChg>
        <pc:cxnChg chg="mod">
          <ac:chgData name="Sidney Andrews (SeeSharpRun.NET)" userId="bf6b72ff-c0a4-4541-889d-4072e9e5979f" providerId="ADAL" clId="{5D348FAF-F09E-442E-9E18-E1F234E8B099}" dt="2021-06-22T23:07:23.536" v="4753" actId="478"/>
          <ac:cxnSpMkLst>
            <pc:docMk/>
            <pc:sldMk cId="3707810009" sldId="2076137797"/>
            <ac:cxnSpMk id="153" creationId="{F565CACE-A687-4081-AFDA-F7E56CB2FBBC}"/>
          </ac:cxnSpMkLst>
        </pc:cxnChg>
        <pc:cxnChg chg="del">
          <ac:chgData name="Sidney Andrews (SeeSharpRun.NET)" userId="bf6b72ff-c0a4-4541-889d-4072e9e5979f" providerId="ADAL" clId="{5D348FAF-F09E-442E-9E18-E1F234E8B099}" dt="2021-06-22T23:08:30.149" v="4784" actId="478"/>
          <ac:cxnSpMkLst>
            <pc:docMk/>
            <pc:sldMk cId="3707810009" sldId="2076137797"/>
            <ac:cxnSpMk id="180" creationId="{609A0A04-6BAD-42A0-9EF6-FF6746203762}"/>
          </ac:cxnSpMkLst>
        </pc:cxnChg>
        <pc:cxnChg chg="del mod">
          <ac:chgData name="Sidney Andrews (SeeSharpRun.NET)" userId="bf6b72ff-c0a4-4541-889d-4072e9e5979f" providerId="ADAL" clId="{5D348FAF-F09E-442E-9E18-E1F234E8B099}" dt="2021-06-22T23:06:50.504" v="4745" actId="478"/>
          <ac:cxnSpMkLst>
            <pc:docMk/>
            <pc:sldMk cId="3707810009" sldId="2076137797"/>
            <ac:cxnSpMk id="182" creationId="{25D5922E-5EBD-45FC-8B4D-216BF10C5008}"/>
          </ac:cxnSpMkLst>
        </pc:cxnChg>
      </pc:sldChg>
      <pc:sldChg chg="addSp delSp modSp add mod delAnim modAnim modNotesTx">
        <pc:chgData name="Sidney Andrews (SeeSharpRun.NET)" userId="bf6b72ff-c0a4-4541-889d-4072e9e5979f" providerId="ADAL" clId="{5D348FAF-F09E-442E-9E18-E1F234E8B099}" dt="2021-06-23T01:26:54.619" v="9224" actId="478"/>
        <pc:sldMkLst>
          <pc:docMk/>
          <pc:sldMk cId="3980818139" sldId="2076137798"/>
        </pc:sldMkLst>
        <pc:spChg chg="add mod">
          <ac:chgData name="Sidney Andrews (SeeSharpRun.NET)" userId="bf6b72ff-c0a4-4541-889d-4072e9e5979f" providerId="ADAL" clId="{5D348FAF-F09E-442E-9E18-E1F234E8B099}" dt="2021-06-22T23:18:05.007" v="5262" actId="14100"/>
          <ac:spMkLst>
            <pc:docMk/>
            <pc:sldMk cId="3980818139" sldId="2076137798"/>
            <ac:spMk id="2" creationId="{2653A38C-9A9D-4062-B86E-55791209E472}"/>
          </ac:spMkLst>
        </pc:spChg>
        <pc:spChg chg="add mod topLvl">
          <ac:chgData name="Sidney Andrews (SeeSharpRun.NET)" userId="bf6b72ff-c0a4-4541-889d-4072e9e5979f" providerId="ADAL" clId="{5D348FAF-F09E-442E-9E18-E1F234E8B099}" dt="2021-06-22T23:18:04.691" v="5261" actId="164"/>
          <ac:spMkLst>
            <pc:docMk/>
            <pc:sldMk cId="3980818139" sldId="2076137798"/>
            <ac:spMk id="4" creationId="{7E705CEA-40A6-48A3-9F8B-4F5A3EA9428A}"/>
          </ac:spMkLst>
        </pc:spChg>
        <pc:spChg chg="mod">
          <ac:chgData name="Sidney Andrews (SeeSharpRun.NET)" userId="bf6b72ff-c0a4-4541-889d-4072e9e5979f" providerId="ADAL" clId="{5D348FAF-F09E-442E-9E18-E1F234E8B099}" dt="2021-06-22T23:08:16.810" v="4774" actId="20577"/>
          <ac:spMkLst>
            <pc:docMk/>
            <pc:sldMk cId="3980818139" sldId="2076137798"/>
            <ac:spMk id="54" creationId="{DA81DDBF-1CAE-4A41-953F-E27458998979}"/>
          </ac:spMkLst>
        </pc:spChg>
        <pc:spChg chg="add del mod">
          <ac:chgData name="Sidney Andrews (SeeSharpRun.NET)" userId="bf6b72ff-c0a4-4541-889d-4072e9e5979f" providerId="ADAL" clId="{5D348FAF-F09E-442E-9E18-E1F234E8B099}" dt="2021-06-22T23:13:29.486" v="5168" actId="478"/>
          <ac:spMkLst>
            <pc:docMk/>
            <pc:sldMk cId="3980818139" sldId="2076137798"/>
            <ac:spMk id="119" creationId="{180938B4-294F-4220-A622-845541094DB9}"/>
          </ac:spMkLst>
        </pc:spChg>
        <pc:spChg chg="del">
          <ac:chgData name="Sidney Andrews (SeeSharpRun.NET)" userId="bf6b72ff-c0a4-4541-889d-4072e9e5979f" providerId="ADAL" clId="{5D348FAF-F09E-442E-9E18-E1F234E8B099}" dt="2021-06-22T23:08:20.149" v="4776" actId="478"/>
          <ac:spMkLst>
            <pc:docMk/>
            <pc:sldMk cId="3980818139" sldId="2076137798"/>
            <ac:spMk id="147" creationId="{94342ED7-F67E-4782-8698-4FF51D5A7EF4}"/>
          </ac:spMkLst>
        </pc:spChg>
        <pc:spChg chg="add del mod">
          <ac:chgData name="Sidney Andrews (SeeSharpRun.NET)" userId="bf6b72ff-c0a4-4541-889d-4072e9e5979f" providerId="ADAL" clId="{5D348FAF-F09E-442E-9E18-E1F234E8B099}" dt="2021-06-22T23:13:30.353" v="5169" actId="478"/>
          <ac:spMkLst>
            <pc:docMk/>
            <pc:sldMk cId="3980818139" sldId="2076137798"/>
            <ac:spMk id="148" creationId="{F2366B81-CBC7-4BCD-B0E4-D13F1B3A1427}"/>
          </ac:spMkLst>
        </pc:spChg>
        <pc:spChg chg="add mod">
          <ac:chgData name="Sidney Andrews (SeeSharpRun.NET)" userId="bf6b72ff-c0a4-4541-889d-4072e9e5979f" providerId="ADAL" clId="{5D348FAF-F09E-442E-9E18-E1F234E8B099}" dt="2021-06-22T23:13:44.794" v="5172" actId="14100"/>
          <ac:spMkLst>
            <pc:docMk/>
            <pc:sldMk cId="3980818139" sldId="2076137798"/>
            <ac:spMk id="149" creationId="{91D35B06-2369-4FA9-BF2F-EE128B4BF82A}"/>
          </ac:spMkLst>
        </pc:spChg>
        <pc:spChg chg="add mod">
          <ac:chgData name="Sidney Andrews (SeeSharpRun.NET)" userId="bf6b72ff-c0a4-4541-889d-4072e9e5979f" providerId="ADAL" clId="{5D348FAF-F09E-442E-9E18-E1F234E8B099}" dt="2021-06-22T23:14:29.828" v="5187" actId="20577"/>
          <ac:spMkLst>
            <pc:docMk/>
            <pc:sldMk cId="3980818139" sldId="2076137798"/>
            <ac:spMk id="150" creationId="{FAC2C228-3519-4A0A-AB10-BF2E39D632D5}"/>
          </ac:spMkLst>
        </pc:spChg>
        <pc:spChg chg="add mod">
          <ac:chgData name="Sidney Andrews (SeeSharpRun.NET)" userId="bf6b72ff-c0a4-4541-889d-4072e9e5979f" providerId="ADAL" clId="{5D348FAF-F09E-442E-9E18-E1F234E8B099}" dt="2021-06-22T23:14:13.155" v="5180" actId="14100"/>
          <ac:spMkLst>
            <pc:docMk/>
            <pc:sldMk cId="3980818139" sldId="2076137798"/>
            <ac:spMk id="151" creationId="{519C6262-53E0-4330-B8E4-E54DD5E0E29A}"/>
          </ac:spMkLst>
        </pc:spChg>
        <pc:spChg chg="add mod">
          <ac:chgData name="Sidney Andrews (SeeSharpRun.NET)" userId="bf6b72ff-c0a4-4541-889d-4072e9e5979f" providerId="ADAL" clId="{5D348FAF-F09E-442E-9E18-E1F234E8B099}" dt="2021-06-22T23:14:23.857" v="5184" actId="20577"/>
          <ac:spMkLst>
            <pc:docMk/>
            <pc:sldMk cId="3980818139" sldId="2076137798"/>
            <ac:spMk id="154" creationId="{D8B2C8CA-5D9E-4FF3-A390-0E6DE9DFE13A}"/>
          </ac:spMkLst>
        </pc:spChg>
        <pc:spChg chg="del">
          <ac:chgData name="Sidney Andrews (SeeSharpRun.NET)" userId="bf6b72ff-c0a4-4541-889d-4072e9e5979f" providerId="ADAL" clId="{5D348FAF-F09E-442E-9E18-E1F234E8B099}" dt="2021-06-22T23:08:27.045" v="4782" actId="478"/>
          <ac:spMkLst>
            <pc:docMk/>
            <pc:sldMk cId="3980818139" sldId="2076137798"/>
            <ac:spMk id="186" creationId="{5FFC6D7D-306E-471E-B745-77F87471495F}"/>
          </ac:spMkLst>
        </pc:spChg>
        <pc:spChg chg="del">
          <ac:chgData name="Sidney Andrews (SeeSharpRun.NET)" userId="bf6b72ff-c0a4-4541-889d-4072e9e5979f" providerId="ADAL" clId="{5D348FAF-F09E-442E-9E18-E1F234E8B099}" dt="2021-06-22T23:08:24.728" v="4780" actId="478"/>
          <ac:spMkLst>
            <pc:docMk/>
            <pc:sldMk cId="3980818139" sldId="2076137798"/>
            <ac:spMk id="187" creationId="{DBB553E1-32D0-41DF-B984-CEE6330CF362}"/>
          </ac:spMkLst>
        </pc:spChg>
        <pc:spChg chg="del">
          <ac:chgData name="Sidney Andrews (SeeSharpRun.NET)" userId="bf6b72ff-c0a4-4541-889d-4072e9e5979f" providerId="ADAL" clId="{5D348FAF-F09E-442E-9E18-E1F234E8B099}" dt="2021-06-22T23:08:25.893" v="4781" actId="478"/>
          <ac:spMkLst>
            <pc:docMk/>
            <pc:sldMk cId="3980818139" sldId="2076137798"/>
            <ac:spMk id="188" creationId="{75D7FAD5-BA98-4488-8CBE-3EFA66BF9115}"/>
          </ac:spMkLst>
        </pc:spChg>
        <pc:grpChg chg="add del mod">
          <ac:chgData name="Sidney Andrews (SeeSharpRun.NET)" userId="bf6b72ff-c0a4-4541-889d-4072e9e5979f" providerId="ADAL" clId="{5D348FAF-F09E-442E-9E18-E1F234E8B099}" dt="2021-06-22T23:15:44.169" v="5207" actId="165"/>
          <ac:grpSpMkLst>
            <pc:docMk/>
            <pc:sldMk cId="3980818139" sldId="2076137798"/>
            <ac:grpSpMk id="6" creationId="{A2FDFD50-E204-4B51-A83F-04A89952D3EE}"/>
          </ac:grpSpMkLst>
        </pc:grpChg>
        <pc:grpChg chg="add del mod">
          <ac:chgData name="Sidney Andrews (SeeSharpRun.NET)" userId="bf6b72ff-c0a4-4541-889d-4072e9e5979f" providerId="ADAL" clId="{5D348FAF-F09E-442E-9E18-E1F234E8B099}" dt="2021-06-22T23:18:04.691" v="5261" actId="164"/>
          <ac:grpSpMkLst>
            <pc:docMk/>
            <pc:sldMk cId="3980818139" sldId="2076137798"/>
            <ac:grpSpMk id="7" creationId="{9873321A-1A1C-4557-A729-C0CF9F645533}"/>
          </ac:grpSpMkLst>
        </pc:grpChg>
        <pc:inkChg chg="add del mod topLvl">
          <ac:chgData name="Sidney Andrews (SeeSharpRun.NET)" userId="bf6b72ff-c0a4-4541-889d-4072e9e5979f" providerId="ADAL" clId="{5D348FAF-F09E-442E-9E18-E1F234E8B099}" dt="2021-06-23T01:26:54.619" v="9224" actId="478"/>
          <ac:inkMkLst>
            <pc:docMk/>
            <pc:sldMk cId="3980818139" sldId="2076137798"/>
            <ac:inkMk id="155" creationId="{BA654870-9B72-4C1B-B7EA-71BB97B32EC3}"/>
          </ac:inkMkLst>
        </pc:inkChg>
        <pc:inkChg chg="add mod">
          <ac:chgData name="Sidney Andrews (SeeSharpRun.NET)" userId="bf6b72ff-c0a4-4541-889d-4072e9e5979f" providerId="ADAL" clId="{5D348FAF-F09E-442E-9E18-E1F234E8B099}" dt="2021-06-23T01:26:52.689" v="9223" actId="1076"/>
          <ac:inkMkLst>
            <pc:docMk/>
            <pc:sldMk cId="3980818139" sldId="2076137798"/>
            <ac:inkMk id="156" creationId="{3C0F7603-3F4F-4FBB-81B7-1102FBCB3275}"/>
          </ac:inkMkLst>
        </pc:inkChg>
        <pc:inkChg chg="del">
          <ac:chgData name="Sidney Andrews (SeeSharpRun.NET)" userId="bf6b72ff-c0a4-4541-889d-4072e9e5979f" providerId="ADAL" clId="{5D348FAF-F09E-442E-9E18-E1F234E8B099}" dt="2021-06-22T23:08:33.793" v="4785" actId="478"/>
          <ac:inkMkLst>
            <pc:docMk/>
            <pc:sldMk cId="3980818139" sldId="2076137798"/>
            <ac:inkMk id="184" creationId="{E9D16C4C-38B5-4D5A-8E52-AA46775A9FD4}"/>
          </ac:inkMkLst>
        </pc:inkChg>
        <pc:inkChg chg="del">
          <ac:chgData name="Sidney Andrews (SeeSharpRun.NET)" userId="bf6b72ff-c0a4-4541-889d-4072e9e5979f" providerId="ADAL" clId="{5D348FAF-F09E-442E-9E18-E1F234E8B099}" dt="2021-06-22T23:08:18.881" v="4775" actId="478"/>
          <ac:inkMkLst>
            <pc:docMk/>
            <pc:sldMk cId="3980818139" sldId="2076137798"/>
            <ac:inkMk id="185" creationId="{F850B489-9B0C-4A39-B95E-AD0420083800}"/>
          </ac:inkMkLst>
        </pc:inkChg>
        <pc:cxnChg chg="del">
          <ac:chgData name="Sidney Andrews (SeeSharpRun.NET)" userId="bf6b72ff-c0a4-4541-889d-4072e9e5979f" providerId="ADAL" clId="{5D348FAF-F09E-442E-9E18-E1F234E8B099}" dt="2021-06-22T23:08:23.615" v="4779" actId="478"/>
          <ac:cxnSpMkLst>
            <pc:docMk/>
            <pc:sldMk cId="3980818139" sldId="2076137798"/>
            <ac:cxnSpMk id="3" creationId="{AE6ED569-4AE5-4699-BE24-28061FA97E6C}"/>
          </ac:cxnSpMkLst>
        </pc:cxnChg>
        <pc:cxnChg chg="del">
          <ac:chgData name="Sidney Andrews (SeeSharpRun.NET)" userId="bf6b72ff-c0a4-4541-889d-4072e9e5979f" providerId="ADAL" clId="{5D348FAF-F09E-442E-9E18-E1F234E8B099}" dt="2021-06-22T23:08:21.918" v="4777" actId="478"/>
          <ac:cxnSpMkLst>
            <pc:docMk/>
            <pc:sldMk cId="3980818139" sldId="2076137798"/>
            <ac:cxnSpMk id="152" creationId="{88DC102B-800C-4B30-B3D9-69D984011347}"/>
          </ac:cxnSpMkLst>
        </pc:cxnChg>
        <pc:cxnChg chg="del">
          <ac:chgData name="Sidney Andrews (SeeSharpRun.NET)" userId="bf6b72ff-c0a4-4541-889d-4072e9e5979f" providerId="ADAL" clId="{5D348FAF-F09E-442E-9E18-E1F234E8B099}" dt="2021-06-22T23:08:22.906" v="4778" actId="478"/>
          <ac:cxnSpMkLst>
            <pc:docMk/>
            <pc:sldMk cId="3980818139" sldId="2076137798"/>
            <ac:cxnSpMk id="153" creationId="{F565CACE-A687-4081-AFDA-F7E56CB2FBBC}"/>
          </ac:cxnSpMkLst>
        </pc:cxnChg>
        <pc:cxnChg chg="del">
          <ac:chgData name="Sidney Andrews (SeeSharpRun.NET)" userId="bf6b72ff-c0a4-4541-889d-4072e9e5979f" providerId="ADAL" clId="{5D348FAF-F09E-442E-9E18-E1F234E8B099}" dt="2021-06-22T23:08:28.031" v="4783" actId="478"/>
          <ac:cxnSpMkLst>
            <pc:docMk/>
            <pc:sldMk cId="3980818139" sldId="2076137798"/>
            <ac:cxnSpMk id="180" creationId="{609A0A04-6BAD-42A0-9EF6-FF6746203762}"/>
          </ac:cxnSpMkLst>
        </pc:cxnChg>
      </pc:sldChg>
      <pc:sldChg chg="addSp delSp modSp add mod modNotesTx">
        <pc:chgData name="Sidney Andrews (SeeSharpRun.NET)" userId="bf6b72ff-c0a4-4541-889d-4072e9e5979f" providerId="ADAL" clId="{5D348FAF-F09E-442E-9E18-E1F234E8B099}" dt="2021-06-22T23:21:05.478" v="5796" actId="20577"/>
        <pc:sldMkLst>
          <pc:docMk/>
          <pc:sldMk cId="3238714611" sldId="2076137799"/>
        </pc:sldMkLst>
        <pc:spChg chg="mod">
          <ac:chgData name="Sidney Andrews (SeeSharpRun.NET)" userId="bf6b72ff-c0a4-4541-889d-4072e9e5979f" providerId="ADAL" clId="{5D348FAF-F09E-442E-9E18-E1F234E8B099}" dt="2021-06-22T23:18:07.225" v="5264" actId="14100"/>
          <ac:spMkLst>
            <pc:docMk/>
            <pc:sldMk cId="3238714611" sldId="2076137799"/>
            <ac:spMk id="2" creationId="{2653A38C-9A9D-4062-B86E-55791209E472}"/>
          </ac:spMkLst>
        </pc:spChg>
        <pc:spChg chg="add mod">
          <ac:chgData name="Sidney Andrews (SeeSharpRun.NET)" userId="bf6b72ff-c0a4-4541-889d-4072e9e5979f" providerId="ADAL" clId="{5D348FAF-F09E-442E-9E18-E1F234E8B099}" dt="2021-06-22T23:19:17.846" v="5282" actId="1076"/>
          <ac:spMkLst>
            <pc:docMk/>
            <pc:sldMk cId="3238714611" sldId="2076137799"/>
            <ac:spMk id="3" creationId="{15982808-8C89-4D00-AD27-221A94F8BF03}"/>
          </ac:spMkLst>
        </pc:spChg>
        <pc:spChg chg="mod">
          <ac:chgData name="Sidney Andrews (SeeSharpRun.NET)" userId="bf6b72ff-c0a4-4541-889d-4072e9e5979f" providerId="ADAL" clId="{5D348FAF-F09E-442E-9E18-E1F234E8B099}" dt="2021-06-22T23:17:25.982" v="5251" actId="20577"/>
          <ac:spMkLst>
            <pc:docMk/>
            <pc:sldMk cId="3238714611" sldId="2076137799"/>
            <ac:spMk id="4" creationId="{7E705CEA-40A6-48A3-9F8B-4F5A3EA9428A}"/>
          </ac:spMkLst>
        </pc:spChg>
        <pc:spChg chg="add mod">
          <ac:chgData name="Sidney Andrews (SeeSharpRun.NET)" userId="bf6b72ff-c0a4-4541-889d-4072e9e5979f" providerId="ADAL" clId="{5D348FAF-F09E-442E-9E18-E1F234E8B099}" dt="2021-06-22T23:19:55.161" v="5391" actId="20577"/>
          <ac:spMkLst>
            <pc:docMk/>
            <pc:sldMk cId="3238714611" sldId="2076137799"/>
            <ac:spMk id="119" creationId="{46A47222-437F-4816-8CFC-74F805320567}"/>
          </ac:spMkLst>
        </pc:spChg>
        <pc:spChg chg="mod">
          <ac:chgData name="Sidney Andrews (SeeSharpRun.NET)" userId="bf6b72ff-c0a4-4541-889d-4072e9e5979f" providerId="ADAL" clId="{5D348FAF-F09E-442E-9E18-E1F234E8B099}" dt="2021-06-22T23:19:57.025" v="5393" actId="20577"/>
          <ac:spMkLst>
            <pc:docMk/>
            <pc:sldMk cId="3238714611" sldId="2076137799"/>
            <ac:spMk id="120" creationId="{E0574E1F-3337-4D77-8B69-094A95BDC5D9}"/>
          </ac:spMkLst>
        </pc:spChg>
        <pc:spChg chg="mod">
          <ac:chgData name="Sidney Andrews (SeeSharpRun.NET)" userId="bf6b72ff-c0a4-4541-889d-4072e9e5979f" providerId="ADAL" clId="{5D348FAF-F09E-442E-9E18-E1F234E8B099}" dt="2021-06-22T23:18:05.424" v="5263" actId="14100"/>
          <ac:spMkLst>
            <pc:docMk/>
            <pc:sldMk cId="3238714611" sldId="2076137799"/>
            <ac:spMk id="149" creationId="{91D35B06-2369-4FA9-BF2F-EE128B4BF82A}"/>
          </ac:spMkLst>
        </pc:spChg>
        <pc:spChg chg="mod">
          <ac:chgData name="Sidney Andrews (SeeSharpRun.NET)" userId="bf6b72ff-c0a4-4541-889d-4072e9e5979f" providerId="ADAL" clId="{5D348FAF-F09E-442E-9E18-E1F234E8B099}" dt="2021-06-22T23:16:32.367" v="5228"/>
          <ac:spMkLst>
            <pc:docMk/>
            <pc:sldMk cId="3238714611" sldId="2076137799"/>
            <ac:spMk id="157" creationId="{8A851B35-16DA-4881-A12C-9FA0A8FAF74F}"/>
          </ac:spMkLst>
        </pc:spChg>
        <pc:spChg chg="mod">
          <ac:chgData name="Sidney Andrews (SeeSharpRun.NET)" userId="bf6b72ff-c0a4-4541-889d-4072e9e5979f" providerId="ADAL" clId="{5D348FAF-F09E-442E-9E18-E1F234E8B099}" dt="2021-06-22T23:16:32.367" v="5228"/>
          <ac:spMkLst>
            <pc:docMk/>
            <pc:sldMk cId="3238714611" sldId="2076137799"/>
            <ac:spMk id="158" creationId="{635CE696-7E40-4F8E-B94C-ACDC34040622}"/>
          </ac:spMkLst>
        </pc:spChg>
        <pc:spChg chg="mod">
          <ac:chgData name="Sidney Andrews (SeeSharpRun.NET)" userId="bf6b72ff-c0a4-4541-889d-4072e9e5979f" providerId="ADAL" clId="{5D348FAF-F09E-442E-9E18-E1F234E8B099}" dt="2021-06-22T23:16:32.367" v="5228"/>
          <ac:spMkLst>
            <pc:docMk/>
            <pc:sldMk cId="3238714611" sldId="2076137799"/>
            <ac:spMk id="159" creationId="{C50F78FE-9E46-4D62-8BB9-28A3059BCB5F}"/>
          </ac:spMkLst>
        </pc:spChg>
        <pc:spChg chg="mod">
          <ac:chgData name="Sidney Andrews (SeeSharpRun.NET)" userId="bf6b72ff-c0a4-4541-889d-4072e9e5979f" providerId="ADAL" clId="{5D348FAF-F09E-442E-9E18-E1F234E8B099}" dt="2021-06-22T23:16:32.367" v="5228"/>
          <ac:spMkLst>
            <pc:docMk/>
            <pc:sldMk cId="3238714611" sldId="2076137799"/>
            <ac:spMk id="160" creationId="{1CD26386-BA95-47FC-A677-34012C801C78}"/>
          </ac:spMkLst>
        </pc:spChg>
        <pc:spChg chg="mod">
          <ac:chgData name="Sidney Andrews (SeeSharpRun.NET)" userId="bf6b72ff-c0a4-4541-889d-4072e9e5979f" providerId="ADAL" clId="{5D348FAF-F09E-442E-9E18-E1F234E8B099}" dt="2021-06-22T23:16:32.367" v="5228"/>
          <ac:spMkLst>
            <pc:docMk/>
            <pc:sldMk cId="3238714611" sldId="2076137799"/>
            <ac:spMk id="161" creationId="{E4A7D04A-68A6-4C60-A96D-B98569EA0CE1}"/>
          </ac:spMkLst>
        </pc:spChg>
        <pc:spChg chg="mod">
          <ac:chgData name="Sidney Andrews (SeeSharpRun.NET)" userId="bf6b72ff-c0a4-4541-889d-4072e9e5979f" providerId="ADAL" clId="{5D348FAF-F09E-442E-9E18-E1F234E8B099}" dt="2021-06-22T23:16:32.367" v="5228"/>
          <ac:spMkLst>
            <pc:docMk/>
            <pc:sldMk cId="3238714611" sldId="2076137799"/>
            <ac:spMk id="162" creationId="{68E165BA-06BC-4103-98AD-F10C3F3CEBC3}"/>
          </ac:spMkLst>
        </pc:spChg>
        <pc:spChg chg="mod">
          <ac:chgData name="Sidney Andrews (SeeSharpRun.NET)" userId="bf6b72ff-c0a4-4541-889d-4072e9e5979f" providerId="ADAL" clId="{5D348FAF-F09E-442E-9E18-E1F234E8B099}" dt="2021-06-22T23:16:32.367" v="5228"/>
          <ac:spMkLst>
            <pc:docMk/>
            <pc:sldMk cId="3238714611" sldId="2076137799"/>
            <ac:spMk id="166" creationId="{78618382-B1A2-42D9-86F1-4E34A475522F}"/>
          </ac:spMkLst>
        </pc:spChg>
        <pc:spChg chg="mod">
          <ac:chgData name="Sidney Andrews (SeeSharpRun.NET)" userId="bf6b72ff-c0a4-4541-889d-4072e9e5979f" providerId="ADAL" clId="{5D348FAF-F09E-442E-9E18-E1F234E8B099}" dt="2021-06-22T23:16:32.367" v="5228"/>
          <ac:spMkLst>
            <pc:docMk/>
            <pc:sldMk cId="3238714611" sldId="2076137799"/>
            <ac:spMk id="167" creationId="{A8FA3E79-D62E-4F77-B1B5-C64399C94DA5}"/>
          </ac:spMkLst>
        </pc:spChg>
        <pc:spChg chg="mod">
          <ac:chgData name="Sidney Andrews (SeeSharpRun.NET)" userId="bf6b72ff-c0a4-4541-889d-4072e9e5979f" providerId="ADAL" clId="{5D348FAF-F09E-442E-9E18-E1F234E8B099}" dt="2021-06-22T23:16:32.367" v="5228"/>
          <ac:spMkLst>
            <pc:docMk/>
            <pc:sldMk cId="3238714611" sldId="2076137799"/>
            <ac:spMk id="169" creationId="{5D612CC2-FD64-4D44-9A7F-149B5A9710D7}"/>
          </ac:spMkLst>
        </pc:spChg>
        <pc:spChg chg="mod">
          <ac:chgData name="Sidney Andrews (SeeSharpRun.NET)" userId="bf6b72ff-c0a4-4541-889d-4072e9e5979f" providerId="ADAL" clId="{5D348FAF-F09E-442E-9E18-E1F234E8B099}" dt="2021-06-22T23:16:32.367" v="5228"/>
          <ac:spMkLst>
            <pc:docMk/>
            <pc:sldMk cId="3238714611" sldId="2076137799"/>
            <ac:spMk id="170" creationId="{685B38C7-DDA1-4F5E-87ED-A9951B53BF62}"/>
          </ac:spMkLst>
        </pc:spChg>
        <pc:spChg chg="mod">
          <ac:chgData name="Sidney Andrews (SeeSharpRun.NET)" userId="bf6b72ff-c0a4-4541-889d-4072e9e5979f" providerId="ADAL" clId="{5D348FAF-F09E-442E-9E18-E1F234E8B099}" dt="2021-06-22T23:16:32.367" v="5228"/>
          <ac:spMkLst>
            <pc:docMk/>
            <pc:sldMk cId="3238714611" sldId="2076137799"/>
            <ac:spMk id="172" creationId="{CC307544-05D3-4712-9AC3-2023F794DD58}"/>
          </ac:spMkLst>
        </pc:spChg>
        <pc:spChg chg="mod">
          <ac:chgData name="Sidney Andrews (SeeSharpRun.NET)" userId="bf6b72ff-c0a4-4541-889d-4072e9e5979f" providerId="ADAL" clId="{5D348FAF-F09E-442E-9E18-E1F234E8B099}" dt="2021-06-22T23:16:32.367" v="5228"/>
          <ac:spMkLst>
            <pc:docMk/>
            <pc:sldMk cId="3238714611" sldId="2076137799"/>
            <ac:spMk id="173" creationId="{56B43528-941D-4D33-B921-780249710901}"/>
          </ac:spMkLst>
        </pc:spChg>
        <pc:spChg chg="mod">
          <ac:chgData name="Sidney Andrews (SeeSharpRun.NET)" userId="bf6b72ff-c0a4-4541-889d-4072e9e5979f" providerId="ADAL" clId="{5D348FAF-F09E-442E-9E18-E1F234E8B099}" dt="2021-06-22T23:16:32.367" v="5228"/>
          <ac:spMkLst>
            <pc:docMk/>
            <pc:sldMk cId="3238714611" sldId="2076137799"/>
            <ac:spMk id="175" creationId="{E2F59EB4-80BE-4E9D-B222-284AB776A6AC}"/>
          </ac:spMkLst>
        </pc:spChg>
        <pc:spChg chg="mod">
          <ac:chgData name="Sidney Andrews (SeeSharpRun.NET)" userId="bf6b72ff-c0a4-4541-889d-4072e9e5979f" providerId="ADAL" clId="{5D348FAF-F09E-442E-9E18-E1F234E8B099}" dt="2021-06-22T23:16:32.367" v="5228"/>
          <ac:spMkLst>
            <pc:docMk/>
            <pc:sldMk cId="3238714611" sldId="2076137799"/>
            <ac:spMk id="176" creationId="{0044F896-2F81-4F42-AFD2-D284B3397D5F}"/>
          </ac:spMkLst>
        </pc:spChg>
        <pc:spChg chg="mod">
          <ac:chgData name="Sidney Andrews (SeeSharpRun.NET)" userId="bf6b72ff-c0a4-4541-889d-4072e9e5979f" providerId="ADAL" clId="{5D348FAF-F09E-442E-9E18-E1F234E8B099}" dt="2021-06-22T23:16:32.367" v="5228"/>
          <ac:spMkLst>
            <pc:docMk/>
            <pc:sldMk cId="3238714611" sldId="2076137799"/>
            <ac:spMk id="177" creationId="{4710738A-DB5D-49CC-A76A-02B6C7F9FBAC}"/>
          </ac:spMkLst>
        </pc:spChg>
        <pc:spChg chg="add mod">
          <ac:chgData name="Sidney Andrews (SeeSharpRun.NET)" userId="bf6b72ff-c0a4-4541-889d-4072e9e5979f" providerId="ADAL" clId="{5D348FAF-F09E-442E-9E18-E1F234E8B099}" dt="2021-06-22T23:16:32.367" v="5228"/>
          <ac:spMkLst>
            <pc:docMk/>
            <pc:sldMk cId="3238714611" sldId="2076137799"/>
            <ac:spMk id="179" creationId="{9CD53859-E785-4D4B-B884-DE556FD7B27C}"/>
          </ac:spMkLst>
        </pc:spChg>
        <pc:spChg chg="add mod">
          <ac:chgData name="Sidney Andrews (SeeSharpRun.NET)" userId="bf6b72ff-c0a4-4541-889d-4072e9e5979f" providerId="ADAL" clId="{5D348FAF-F09E-442E-9E18-E1F234E8B099}" dt="2021-06-22T23:18:07.941" v="5265" actId="14100"/>
          <ac:spMkLst>
            <pc:docMk/>
            <pc:sldMk cId="3238714611" sldId="2076137799"/>
            <ac:spMk id="180" creationId="{82B6D501-CE37-405B-B5B5-22CB8A76CBBC}"/>
          </ac:spMkLst>
        </pc:spChg>
        <pc:spChg chg="add mod">
          <ac:chgData name="Sidney Andrews (SeeSharpRun.NET)" userId="bf6b72ff-c0a4-4541-889d-4072e9e5979f" providerId="ADAL" clId="{5D348FAF-F09E-442E-9E18-E1F234E8B099}" dt="2021-06-22T23:17:23.410" v="5250" actId="20577"/>
          <ac:spMkLst>
            <pc:docMk/>
            <pc:sldMk cId="3238714611" sldId="2076137799"/>
            <ac:spMk id="181" creationId="{AD34A951-B52A-44DA-B23E-469BF4C16E33}"/>
          </ac:spMkLst>
        </pc:spChg>
        <pc:spChg chg="del">
          <ac:chgData name="Sidney Andrews (SeeSharpRun.NET)" userId="bf6b72ff-c0a4-4541-889d-4072e9e5979f" providerId="ADAL" clId="{5D348FAF-F09E-442E-9E18-E1F234E8B099}" dt="2021-06-22T23:16:32.118" v="5227" actId="478"/>
          <ac:spMkLst>
            <pc:docMk/>
            <pc:sldMk cId="3238714611" sldId="2076137799"/>
            <ac:spMk id="218" creationId="{C584071B-0B0A-411C-A932-47153DBB876D}"/>
          </ac:spMkLst>
        </pc:spChg>
        <pc:grpChg chg="add mod">
          <ac:chgData name="Sidney Andrews (SeeSharpRun.NET)" userId="bf6b72ff-c0a4-4541-889d-4072e9e5979f" providerId="ADAL" clId="{5D348FAF-F09E-442E-9E18-E1F234E8B099}" dt="2021-06-22T23:16:32.367" v="5228"/>
          <ac:grpSpMkLst>
            <pc:docMk/>
            <pc:sldMk cId="3238714611" sldId="2076137799"/>
            <ac:grpSpMk id="147" creationId="{E8056190-51F0-4C95-B2C3-75ED4E3704EF}"/>
          </ac:grpSpMkLst>
        </pc:grpChg>
        <pc:grpChg chg="mod">
          <ac:chgData name="Sidney Andrews (SeeSharpRun.NET)" userId="bf6b72ff-c0a4-4541-889d-4072e9e5979f" providerId="ADAL" clId="{5D348FAF-F09E-442E-9E18-E1F234E8B099}" dt="2021-06-22T23:16:32.367" v="5228"/>
          <ac:grpSpMkLst>
            <pc:docMk/>
            <pc:sldMk cId="3238714611" sldId="2076137799"/>
            <ac:grpSpMk id="148" creationId="{98303D13-0802-4A86-9288-BB528DEB0183}"/>
          </ac:grpSpMkLst>
        </pc:grpChg>
        <pc:grpChg chg="mod">
          <ac:chgData name="Sidney Andrews (SeeSharpRun.NET)" userId="bf6b72ff-c0a4-4541-889d-4072e9e5979f" providerId="ADAL" clId="{5D348FAF-F09E-442E-9E18-E1F234E8B099}" dt="2021-06-22T23:16:32.367" v="5228"/>
          <ac:grpSpMkLst>
            <pc:docMk/>
            <pc:sldMk cId="3238714611" sldId="2076137799"/>
            <ac:grpSpMk id="152" creationId="{BED04EDD-EC1E-4031-BBF6-C9C44C110C32}"/>
          </ac:grpSpMkLst>
        </pc:grpChg>
        <pc:grpChg chg="mod">
          <ac:chgData name="Sidney Andrews (SeeSharpRun.NET)" userId="bf6b72ff-c0a4-4541-889d-4072e9e5979f" providerId="ADAL" clId="{5D348FAF-F09E-442E-9E18-E1F234E8B099}" dt="2021-06-22T23:16:32.367" v="5228"/>
          <ac:grpSpMkLst>
            <pc:docMk/>
            <pc:sldMk cId="3238714611" sldId="2076137799"/>
            <ac:grpSpMk id="153" creationId="{BB7E3AB9-B2C1-40E3-9408-A08B6A0A3660}"/>
          </ac:grpSpMkLst>
        </pc:grpChg>
        <pc:grpChg chg="mod">
          <ac:chgData name="Sidney Andrews (SeeSharpRun.NET)" userId="bf6b72ff-c0a4-4541-889d-4072e9e5979f" providerId="ADAL" clId="{5D348FAF-F09E-442E-9E18-E1F234E8B099}" dt="2021-06-22T23:16:32.367" v="5228"/>
          <ac:grpSpMkLst>
            <pc:docMk/>
            <pc:sldMk cId="3238714611" sldId="2076137799"/>
            <ac:grpSpMk id="156" creationId="{25312A8F-0738-4207-B00D-3535909FF003}"/>
          </ac:grpSpMkLst>
        </pc:grpChg>
        <pc:grpChg chg="mod">
          <ac:chgData name="Sidney Andrews (SeeSharpRun.NET)" userId="bf6b72ff-c0a4-4541-889d-4072e9e5979f" providerId="ADAL" clId="{5D348FAF-F09E-442E-9E18-E1F234E8B099}" dt="2021-06-22T23:16:32.367" v="5228"/>
          <ac:grpSpMkLst>
            <pc:docMk/>
            <pc:sldMk cId="3238714611" sldId="2076137799"/>
            <ac:grpSpMk id="163" creationId="{B6B81CA6-8280-4F49-83E5-2FED1C57B582}"/>
          </ac:grpSpMkLst>
        </pc:grpChg>
        <pc:grpChg chg="mod">
          <ac:chgData name="Sidney Andrews (SeeSharpRun.NET)" userId="bf6b72ff-c0a4-4541-889d-4072e9e5979f" providerId="ADAL" clId="{5D348FAF-F09E-442E-9E18-E1F234E8B099}" dt="2021-06-22T23:16:32.367" v="5228"/>
          <ac:grpSpMkLst>
            <pc:docMk/>
            <pc:sldMk cId="3238714611" sldId="2076137799"/>
            <ac:grpSpMk id="164" creationId="{6DBECD27-BB3B-4B6A-AF3D-4276B29D00C0}"/>
          </ac:grpSpMkLst>
        </pc:grpChg>
        <pc:grpChg chg="mod">
          <ac:chgData name="Sidney Andrews (SeeSharpRun.NET)" userId="bf6b72ff-c0a4-4541-889d-4072e9e5979f" providerId="ADAL" clId="{5D348FAF-F09E-442E-9E18-E1F234E8B099}" dt="2021-06-22T23:16:32.367" v="5228"/>
          <ac:grpSpMkLst>
            <pc:docMk/>
            <pc:sldMk cId="3238714611" sldId="2076137799"/>
            <ac:grpSpMk id="165" creationId="{44236F4A-2F35-4667-8358-9F941269039F}"/>
          </ac:grpSpMkLst>
        </pc:grpChg>
        <pc:inkChg chg="del">
          <ac:chgData name="Sidney Andrews (SeeSharpRun.NET)" userId="bf6b72ff-c0a4-4541-889d-4072e9e5979f" providerId="ADAL" clId="{5D348FAF-F09E-442E-9E18-E1F234E8B099}" dt="2021-06-22T23:15:58.762" v="5210" actId="478"/>
          <ac:inkMkLst>
            <pc:docMk/>
            <pc:sldMk cId="3238714611" sldId="2076137799"/>
            <ac:inkMk id="155" creationId="{BA654870-9B72-4C1B-B7EA-71BB97B32EC3}"/>
          </ac:inkMkLst>
        </pc:inkChg>
        <pc:cxnChg chg="mod">
          <ac:chgData name="Sidney Andrews (SeeSharpRun.NET)" userId="bf6b72ff-c0a4-4541-889d-4072e9e5979f" providerId="ADAL" clId="{5D348FAF-F09E-442E-9E18-E1F234E8B099}" dt="2021-06-22T23:16:32.367" v="5228"/>
          <ac:cxnSpMkLst>
            <pc:docMk/>
            <pc:sldMk cId="3238714611" sldId="2076137799"/>
            <ac:cxnSpMk id="168" creationId="{FE074A2E-71C4-4A3D-BC65-FB3727CEB297}"/>
          </ac:cxnSpMkLst>
        </pc:cxnChg>
        <pc:cxnChg chg="mod">
          <ac:chgData name="Sidney Andrews (SeeSharpRun.NET)" userId="bf6b72ff-c0a4-4541-889d-4072e9e5979f" providerId="ADAL" clId="{5D348FAF-F09E-442E-9E18-E1F234E8B099}" dt="2021-06-22T23:16:32.367" v="5228"/>
          <ac:cxnSpMkLst>
            <pc:docMk/>
            <pc:sldMk cId="3238714611" sldId="2076137799"/>
            <ac:cxnSpMk id="171" creationId="{CDF69B35-D6EA-4FAA-A291-78395F8A4D1E}"/>
          </ac:cxnSpMkLst>
        </pc:cxnChg>
        <pc:cxnChg chg="mod">
          <ac:chgData name="Sidney Andrews (SeeSharpRun.NET)" userId="bf6b72ff-c0a4-4541-889d-4072e9e5979f" providerId="ADAL" clId="{5D348FAF-F09E-442E-9E18-E1F234E8B099}" dt="2021-06-22T23:16:32.367" v="5228"/>
          <ac:cxnSpMkLst>
            <pc:docMk/>
            <pc:sldMk cId="3238714611" sldId="2076137799"/>
            <ac:cxnSpMk id="174" creationId="{D0ADFB59-F90F-4265-87FC-71268F09A5ED}"/>
          </ac:cxnSpMkLst>
        </pc:cxnChg>
        <pc:cxnChg chg="add mod">
          <ac:chgData name="Sidney Andrews (SeeSharpRun.NET)" userId="bf6b72ff-c0a4-4541-889d-4072e9e5979f" providerId="ADAL" clId="{5D348FAF-F09E-442E-9E18-E1F234E8B099}" dt="2021-06-22T23:16:32.367" v="5228"/>
          <ac:cxnSpMkLst>
            <pc:docMk/>
            <pc:sldMk cId="3238714611" sldId="2076137799"/>
            <ac:cxnSpMk id="178" creationId="{1F33379F-5372-4804-B0FE-86D81801F42B}"/>
          </ac:cxnSpMkLst>
        </pc:cxnChg>
      </pc:sldChg>
      <pc:sldChg chg="addSp delSp modSp add mod">
        <pc:chgData name="Sidney Andrews (SeeSharpRun.NET)" userId="bf6b72ff-c0a4-4541-889d-4072e9e5979f" providerId="ADAL" clId="{5D348FAF-F09E-442E-9E18-E1F234E8B099}" dt="2021-06-22T23:55:02.094" v="6332" actId="20577"/>
        <pc:sldMkLst>
          <pc:docMk/>
          <pc:sldMk cId="4033225050" sldId="2076137863"/>
        </pc:sldMkLst>
        <pc:spChg chg="mod">
          <ac:chgData name="Sidney Andrews (SeeSharpRun.NET)" userId="bf6b72ff-c0a4-4541-889d-4072e9e5979f" providerId="ADAL" clId="{5D348FAF-F09E-442E-9E18-E1F234E8B099}" dt="2021-06-22T23:25:33.511" v="6059" actId="14100"/>
          <ac:spMkLst>
            <pc:docMk/>
            <pc:sldMk cId="4033225050" sldId="2076137863"/>
            <ac:spMk id="2" creationId="{C75BA571-430E-47CA-943F-6A3635B8BDD0}"/>
          </ac:spMkLst>
        </pc:spChg>
        <pc:spChg chg="mod">
          <ac:chgData name="Sidney Andrews (SeeSharpRun.NET)" userId="bf6b72ff-c0a4-4541-889d-4072e9e5979f" providerId="ADAL" clId="{5D348FAF-F09E-442E-9E18-E1F234E8B099}" dt="2021-06-22T23:55:02.094" v="6332" actId="20577"/>
          <ac:spMkLst>
            <pc:docMk/>
            <pc:sldMk cId="4033225050" sldId="2076137863"/>
            <ac:spMk id="54" creationId="{DA81DDBF-1CAE-4A41-953F-E27458998979}"/>
          </ac:spMkLst>
        </pc:spChg>
        <pc:picChg chg="del">
          <ac:chgData name="Sidney Andrews (SeeSharpRun.NET)" userId="bf6b72ff-c0a4-4541-889d-4072e9e5979f" providerId="ADAL" clId="{5D348FAF-F09E-442E-9E18-E1F234E8B099}" dt="2021-06-22T23:24:35.432" v="5946" actId="478"/>
          <ac:picMkLst>
            <pc:docMk/>
            <pc:sldMk cId="4033225050" sldId="2076137863"/>
            <ac:picMk id="3" creationId="{8A8F173E-3DD2-4D5F-866B-A0746FEFBC67}"/>
          </ac:picMkLst>
        </pc:picChg>
        <pc:picChg chg="add mod">
          <ac:chgData name="Sidney Andrews (SeeSharpRun.NET)" userId="bf6b72ff-c0a4-4541-889d-4072e9e5979f" providerId="ADAL" clId="{5D348FAF-F09E-442E-9E18-E1F234E8B099}" dt="2021-06-22T23:38:54.796" v="6174" actId="1076"/>
          <ac:picMkLst>
            <pc:docMk/>
            <pc:sldMk cId="4033225050" sldId="2076137863"/>
            <ac:picMk id="5" creationId="{EACBA669-3706-43D5-B433-EDB3F1324291}"/>
          </ac:picMkLst>
        </pc:picChg>
      </pc:sldChg>
      <pc:sldChg chg="addSp delSp modSp add mod">
        <pc:chgData name="Sidney Andrews (SeeSharpRun.NET)" userId="bf6b72ff-c0a4-4541-889d-4072e9e5979f" providerId="ADAL" clId="{5D348FAF-F09E-442E-9E18-E1F234E8B099}" dt="2021-06-22T23:54:57.636" v="6325" actId="20577"/>
        <pc:sldMkLst>
          <pc:docMk/>
          <pc:sldMk cId="3064095755" sldId="2076137864"/>
        </pc:sldMkLst>
        <pc:spChg chg="del mod">
          <ac:chgData name="Sidney Andrews (SeeSharpRun.NET)" userId="bf6b72ff-c0a4-4541-889d-4072e9e5979f" providerId="ADAL" clId="{5D348FAF-F09E-442E-9E18-E1F234E8B099}" dt="2021-06-22T23:47:55.757" v="6208" actId="478"/>
          <ac:spMkLst>
            <pc:docMk/>
            <pc:sldMk cId="3064095755" sldId="2076137864"/>
            <ac:spMk id="2"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4"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5" creationId="{D5974CAE-7DD5-4237-A376-88CC7FFE9A40}"/>
          </ac:spMkLst>
        </pc:spChg>
        <pc:spChg chg="mod">
          <ac:chgData name="Sidney Andrews (SeeSharpRun.NET)" userId="bf6b72ff-c0a4-4541-889d-4072e9e5979f" providerId="ADAL" clId="{5D348FAF-F09E-442E-9E18-E1F234E8B099}" dt="2021-06-22T23:54:57.636" v="6325" actId="20577"/>
          <ac:spMkLst>
            <pc:docMk/>
            <pc:sldMk cId="3064095755" sldId="2076137864"/>
            <ac:spMk id="10" creationId="{AAE96F5C-73F0-4011-80C2-8F47FFC018EB}"/>
          </ac:spMkLst>
        </pc:spChg>
        <pc:spChg chg="mod">
          <ac:chgData name="Sidney Andrews (SeeSharpRun.NET)" userId="bf6b72ff-c0a4-4541-889d-4072e9e5979f" providerId="ADAL" clId="{5D348FAF-F09E-442E-9E18-E1F234E8B099}" dt="2021-06-22T23:47:53.948" v="6207" actId="27803"/>
          <ac:spMkLst>
            <pc:docMk/>
            <pc:sldMk cId="3064095755" sldId="2076137864"/>
            <ac:spMk id="11"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13"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14"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15" creationId="{D5974CAE-7DD5-4237-A376-88CC7FFE9A40}"/>
          </ac:spMkLst>
        </pc:spChg>
        <pc:spChg chg="mod">
          <ac:chgData name="Sidney Andrews (SeeSharpRun.NET)" userId="bf6b72ff-c0a4-4541-889d-4072e9e5979f" providerId="ADAL" clId="{5D348FAF-F09E-442E-9E18-E1F234E8B099}" dt="2021-06-22T23:47:53.948" v="6207" actId="27803"/>
          <ac:spMkLst>
            <pc:docMk/>
            <pc:sldMk cId="3064095755" sldId="2076137864"/>
            <ac:spMk id="16" creationId="{D5974CAE-7DD5-4237-A376-88CC7FFE9A40}"/>
          </ac:spMkLst>
        </pc:spChg>
        <pc:spChg chg="del mod">
          <ac:chgData name="Sidney Andrews (SeeSharpRun.NET)" userId="bf6b72ff-c0a4-4541-889d-4072e9e5979f" providerId="ADAL" clId="{5D348FAF-F09E-442E-9E18-E1F234E8B099}" dt="2021-06-22T23:47:58.286" v="6212" actId="478"/>
          <ac:spMkLst>
            <pc:docMk/>
            <pc:sldMk cId="3064095755" sldId="2076137864"/>
            <ac:spMk id="17" creationId="{D5974CAE-7DD5-4237-A376-88CC7FFE9A40}"/>
          </ac:spMkLst>
        </pc:spChg>
        <pc:spChg chg="del mod">
          <ac:chgData name="Sidney Andrews (SeeSharpRun.NET)" userId="bf6b72ff-c0a4-4541-889d-4072e9e5979f" providerId="ADAL" clId="{5D348FAF-F09E-442E-9E18-E1F234E8B099}" dt="2021-06-22T23:47:58.762" v="6213" actId="478"/>
          <ac:spMkLst>
            <pc:docMk/>
            <pc:sldMk cId="3064095755" sldId="2076137864"/>
            <ac:spMk id="18" creationId="{D5974CAE-7DD5-4237-A376-88CC7FFE9A40}"/>
          </ac:spMkLst>
        </pc:spChg>
        <pc:spChg chg="del mod">
          <ac:chgData name="Sidney Andrews (SeeSharpRun.NET)" userId="bf6b72ff-c0a4-4541-889d-4072e9e5979f" providerId="ADAL" clId="{5D348FAF-F09E-442E-9E18-E1F234E8B099}" dt="2021-06-22T23:47:59.328" v="6214" actId="478"/>
          <ac:spMkLst>
            <pc:docMk/>
            <pc:sldMk cId="3064095755" sldId="2076137864"/>
            <ac:spMk id="19" creationId="{D5974CAE-7DD5-4237-A376-88CC7FFE9A40}"/>
          </ac:spMkLst>
        </pc:spChg>
        <pc:spChg chg="del mod">
          <ac:chgData name="Sidney Andrews (SeeSharpRun.NET)" userId="bf6b72ff-c0a4-4541-889d-4072e9e5979f" providerId="ADAL" clId="{5D348FAF-F09E-442E-9E18-E1F234E8B099}" dt="2021-06-22T23:47:56.506" v="6209" actId="478"/>
          <ac:spMkLst>
            <pc:docMk/>
            <pc:sldMk cId="3064095755" sldId="2076137864"/>
            <ac:spMk id="20" creationId="{D5974CAE-7DD5-4237-A376-88CC7FFE9A40}"/>
          </ac:spMkLst>
        </pc:spChg>
        <pc:spChg chg="del mod">
          <ac:chgData name="Sidney Andrews (SeeSharpRun.NET)" userId="bf6b72ff-c0a4-4541-889d-4072e9e5979f" providerId="ADAL" clId="{5D348FAF-F09E-442E-9E18-E1F234E8B099}" dt="2021-06-22T23:47:57.496" v="6211" actId="478"/>
          <ac:spMkLst>
            <pc:docMk/>
            <pc:sldMk cId="3064095755" sldId="2076137864"/>
            <ac:spMk id="21" creationId="{D5974CAE-7DD5-4237-A376-88CC7FFE9A40}"/>
          </ac:spMkLst>
        </pc:spChg>
        <pc:spChg chg="del mod">
          <ac:chgData name="Sidney Andrews (SeeSharpRun.NET)" userId="bf6b72ff-c0a4-4541-889d-4072e9e5979f" providerId="ADAL" clId="{5D348FAF-F09E-442E-9E18-E1F234E8B099}" dt="2021-06-22T23:47:57.098" v="6210" actId="478"/>
          <ac:spMkLst>
            <pc:docMk/>
            <pc:sldMk cId="3064095755" sldId="2076137864"/>
            <ac:spMk id="22" creationId="{D5974CAE-7DD5-4237-A376-88CC7FFE9A40}"/>
          </ac:spMkLst>
        </pc:spChg>
        <pc:spChg chg="mod">
          <ac:chgData name="Sidney Andrews (SeeSharpRun.NET)" userId="bf6b72ff-c0a4-4541-889d-4072e9e5979f" providerId="ADAL" clId="{5D348FAF-F09E-442E-9E18-E1F234E8B099}" dt="2021-06-22T23:23:52.082" v="5889" actId="20577"/>
          <ac:spMkLst>
            <pc:docMk/>
            <pc:sldMk cId="3064095755" sldId="2076137864"/>
            <ac:spMk id="53" creationId="{C614D430-92A3-D644-BA19-CA0530657ABC}"/>
          </ac:spMkLst>
        </pc:spChg>
        <pc:spChg chg="del topLvl">
          <ac:chgData name="Sidney Andrews (SeeSharpRun.NET)" userId="bf6b72ff-c0a4-4541-889d-4072e9e5979f" providerId="ADAL" clId="{5D348FAF-F09E-442E-9E18-E1F234E8B099}" dt="2021-06-22T23:47:45.596" v="6204" actId="478"/>
          <ac:spMkLst>
            <pc:docMk/>
            <pc:sldMk cId="3064095755" sldId="2076137864"/>
            <ac:spMk id="85" creationId="{D5A0C5B6-DC3F-4E6A-86D8-87AEB67886E1}"/>
          </ac:spMkLst>
        </pc:spChg>
        <pc:grpChg chg="del topLvl">
          <ac:chgData name="Sidney Andrews (SeeSharpRun.NET)" userId="bf6b72ff-c0a4-4541-889d-4072e9e5979f" providerId="ADAL" clId="{5D348FAF-F09E-442E-9E18-E1F234E8B099}" dt="2021-06-22T23:47:45.596" v="6204" actId="478"/>
          <ac:grpSpMkLst>
            <pc:docMk/>
            <pc:sldMk cId="3064095755" sldId="2076137864"/>
            <ac:grpSpMk id="7" creationId="{AB9EFF68-8B34-40CF-B63D-0031347CDBD7}"/>
          </ac:grpSpMkLst>
        </pc:grpChg>
        <pc:grpChg chg="del topLvl">
          <ac:chgData name="Sidney Andrews (SeeSharpRun.NET)" userId="bf6b72ff-c0a4-4541-889d-4072e9e5979f" providerId="ADAL" clId="{5D348FAF-F09E-442E-9E18-E1F234E8B099}" dt="2021-06-22T23:47:40.017" v="6202" actId="478"/>
          <ac:grpSpMkLst>
            <pc:docMk/>
            <pc:sldMk cId="3064095755" sldId="2076137864"/>
            <ac:grpSpMk id="9" creationId="{454FF49C-AF85-4D6E-977C-702741877FA8}"/>
          </ac:grpSpMkLst>
        </pc:grpChg>
        <pc:grpChg chg="del">
          <ac:chgData name="Sidney Andrews (SeeSharpRun.NET)" userId="bf6b72ff-c0a4-4541-889d-4072e9e5979f" providerId="ADAL" clId="{5D348FAF-F09E-442E-9E18-E1F234E8B099}" dt="2021-06-22T23:47:35.204" v="6201" actId="165"/>
          <ac:grpSpMkLst>
            <pc:docMk/>
            <pc:sldMk cId="3064095755" sldId="2076137864"/>
            <ac:grpSpMk id="12" creationId="{2D4E6012-528C-4718-AFC1-DAF4BDAACE4A}"/>
          </ac:grpSpMkLst>
        </pc:grpChg>
        <pc:grpChg chg="add mod">
          <ac:chgData name="Sidney Andrews (SeeSharpRun.NET)" userId="bf6b72ff-c0a4-4541-889d-4072e9e5979f" providerId="ADAL" clId="{5D348FAF-F09E-442E-9E18-E1F234E8B099}" dt="2021-06-22T23:49:32.721" v="6227" actId="12789"/>
          <ac:grpSpMkLst>
            <pc:docMk/>
            <pc:sldMk cId="3064095755" sldId="2076137864"/>
            <ac:grpSpMk id="25" creationId="{DC22EF9D-E6DD-4DD2-B07E-EB117EA93F82}"/>
          </ac:grpSpMkLst>
        </pc:grpChg>
        <pc:grpChg chg="add">
          <ac:chgData name="Sidney Andrews (SeeSharpRun.NET)" userId="bf6b72ff-c0a4-4541-889d-4072e9e5979f" providerId="ADAL" clId="{5D348FAF-F09E-442E-9E18-E1F234E8B099}" dt="2021-06-22T23:49:35.632" v="6228" actId="164"/>
          <ac:grpSpMkLst>
            <pc:docMk/>
            <pc:sldMk cId="3064095755" sldId="2076137864"/>
            <ac:grpSpMk id="26" creationId="{BEBECFAE-5FFC-4029-A676-FE6D8C67E93B}"/>
          </ac:grpSpMkLst>
        </pc:grpChg>
        <pc:grpChg chg="add">
          <ac:chgData name="Sidney Andrews (SeeSharpRun.NET)" userId="bf6b72ff-c0a4-4541-889d-4072e9e5979f" providerId="ADAL" clId="{5D348FAF-F09E-442E-9E18-E1F234E8B099}" dt="2021-06-22T23:49:38.088" v="6229" actId="164"/>
          <ac:grpSpMkLst>
            <pc:docMk/>
            <pc:sldMk cId="3064095755" sldId="2076137864"/>
            <ac:grpSpMk id="27" creationId="{D7BFD557-C4F8-417B-BF4F-3125506245E5}"/>
          </ac:grpSpMkLst>
        </pc:grpChg>
        <pc:picChg chg="del mod topLvl">
          <ac:chgData name="Sidney Andrews (SeeSharpRun.NET)" userId="bf6b72ff-c0a4-4541-889d-4072e9e5979f" providerId="ADAL" clId="{5D348FAF-F09E-442E-9E18-E1F234E8B099}" dt="2021-06-22T23:47:53.948" v="6207" actId="27803"/>
          <ac:picMkLst>
            <pc:docMk/>
            <pc:sldMk cId="3064095755" sldId="2076137864"/>
            <ac:picMk id="3" creationId="{D5974CAE-7DD5-4237-A376-88CC7FFE9A40}"/>
          </ac:picMkLst>
        </pc:picChg>
        <pc:picChg chg="add mod ord modCrop">
          <ac:chgData name="Sidney Andrews (SeeSharpRun.NET)" userId="bf6b72ff-c0a4-4541-889d-4072e9e5979f" providerId="ADAL" clId="{5D348FAF-F09E-442E-9E18-E1F234E8B099}" dt="2021-06-22T23:49:53.631" v="6230" actId="962"/>
          <ac:picMkLst>
            <pc:docMk/>
            <pc:sldMk cId="3064095755" sldId="2076137864"/>
            <ac:picMk id="24" creationId="{38ED1FC2-C5A7-4C70-907C-CD8E51208807}"/>
          </ac:picMkLst>
        </pc:picChg>
        <pc:picChg chg="mod topLvl">
          <ac:chgData name="Sidney Andrews (SeeSharpRun.NET)" userId="bf6b72ff-c0a4-4541-889d-4072e9e5979f" providerId="ADAL" clId="{5D348FAF-F09E-442E-9E18-E1F234E8B099}" dt="2021-06-22T23:47:42.829" v="6203" actId="1076"/>
          <ac:picMkLst>
            <pc:docMk/>
            <pc:sldMk cId="3064095755" sldId="2076137864"/>
            <ac:picMk id="82" creationId="{51A63D57-832D-4500-AC64-2B7C799A31EE}"/>
          </ac:picMkLst>
        </pc:picChg>
      </pc:sldChg>
      <pc:sldChg chg="addSp delSp modSp add mod">
        <pc:chgData name="Sidney Andrews (SeeSharpRun.NET)" userId="bf6b72ff-c0a4-4541-889d-4072e9e5979f" providerId="ADAL" clId="{5D348FAF-F09E-442E-9E18-E1F234E8B099}" dt="2021-06-22T23:32:28.732" v="6164" actId="14826"/>
        <pc:sldMkLst>
          <pc:docMk/>
          <pc:sldMk cId="2192379351" sldId="2076137865"/>
        </pc:sldMkLst>
        <pc:spChg chg="mod">
          <ac:chgData name="Sidney Andrews (SeeSharpRun.NET)" userId="bf6b72ff-c0a4-4541-889d-4072e9e5979f" providerId="ADAL" clId="{5D348FAF-F09E-442E-9E18-E1F234E8B099}" dt="2021-06-22T23:28:22.989" v="6102" actId="1076"/>
          <ac:spMkLst>
            <pc:docMk/>
            <pc:sldMk cId="2192379351" sldId="2076137865"/>
            <ac:spMk id="2" creationId="{321197F8-F4A8-4958-A6F9-A9CD28E5C9FA}"/>
          </ac:spMkLst>
        </pc:spChg>
        <pc:spChg chg="del">
          <ac:chgData name="Sidney Andrews (SeeSharpRun.NET)" userId="bf6b72ff-c0a4-4541-889d-4072e9e5979f" providerId="ADAL" clId="{5D348FAF-F09E-442E-9E18-E1F234E8B099}" dt="2021-06-22T23:28:33.364" v="6106" actId="478"/>
          <ac:spMkLst>
            <pc:docMk/>
            <pc:sldMk cId="2192379351" sldId="2076137865"/>
            <ac:spMk id="3" creationId="{C112390A-8834-416E-9F90-C8600A749DB9}"/>
          </ac:spMkLst>
        </pc:spChg>
        <pc:spChg chg="mod">
          <ac:chgData name="Sidney Andrews (SeeSharpRun.NET)" userId="bf6b72ff-c0a4-4541-889d-4072e9e5979f" providerId="ADAL" clId="{5D348FAF-F09E-442E-9E18-E1F234E8B099}" dt="2021-06-22T23:28:28.012" v="6105" actId="20577"/>
          <ac:spMkLst>
            <pc:docMk/>
            <pc:sldMk cId="2192379351" sldId="2076137865"/>
            <ac:spMk id="53" creationId="{C614D430-92A3-D644-BA19-CA0530657ABC}"/>
          </ac:spMkLst>
        </pc:spChg>
        <pc:spChg chg="mod">
          <ac:chgData name="Sidney Andrews (SeeSharpRun.NET)" userId="bf6b72ff-c0a4-4541-889d-4072e9e5979f" providerId="ADAL" clId="{5D348FAF-F09E-442E-9E18-E1F234E8B099}" dt="2021-06-22T23:28:57.039" v="6155" actId="20577"/>
          <ac:spMkLst>
            <pc:docMk/>
            <pc:sldMk cId="2192379351" sldId="2076137865"/>
            <ac:spMk id="54" creationId="{DA81DDBF-1CAE-4A41-953F-E27458998979}"/>
          </ac:spMkLst>
        </pc:spChg>
        <pc:grpChg chg="del">
          <ac:chgData name="Sidney Andrews (SeeSharpRun.NET)" userId="bf6b72ff-c0a4-4541-889d-4072e9e5979f" providerId="ADAL" clId="{5D348FAF-F09E-442E-9E18-E1F234E8B099}" dt="2021-06-22T23:28:36.006" v="6107" actId="478"/>
          <ac:grpSpMkLst>
            <pc:docMk/>
            <pc:sldMk cId="2192379351" sldId="2076137865"/>
            <ac:grpSpMk id="128" creationId="{E11B24F3-AA4A-4AE3-AF33-A34F87CA8029}"/>
          </ac:grpSpMkLst>
        </pc:grpChg>
        <pc:picChg chg="add mod">
          <ac:chgData name="Sidney Andrews (SeeSharpRun.NET)" userId="bf6b72ff-c0a4-4541-889d-4072e9e5979f" providerId="ADAL" clId="{5D348FAF-F09E-442E-9E18-E1F234E8B099}" dt="2021-06-22T23:32:28.732" v="6164" actId="14826"/>
          <ac:picMkLst>
            <pc:docMk/>
            <pc:sldMk cId="2192379351" sldId="2076137865"/>
            <ac:picMk id="5" creationId="{C688381B-DDC0-49BF-86A1-C89012ED5F06}"/>
          </ac:picMkLst>
        </pc:picChg>
        <pc:cxnChg chg="mod">
          <ac:chgData name="Sidney Andrews (SeeSharpRun.NET)" userId="bf6b72ff-c0a4-4541-889d-4072e9e5979f" providerId="ADAL" clId="{5D348FAF-F09E-442E-9E18-E1F234E8B099}" dt="2021-06-22T23:28:36.006" v="6107" actId="478"/>
          <ac:cxnSpMkLst>
            <pc:docMk/>
            <pc:sldMk cId="2192379351" sldId="2076137865"/>
            <ac:cxnSpMk id="16" creationId="{BB3528D2-CF0E-4014-838C-291A9C44F371}"/>
          </ac:cxnSpMkLst>
        </pc:cxnChg>
        <pc:cxnChg chg="mod">
          <ac:chgData name="Sidney Andrews (SeeSharpRun.NET)" userId="bf6b72ff-c0a4-4541-889d-4072e9e5979f" providerId="ADAL" clId="{5D348FAF-F09E-442E-9E18-E1F234E8B099}" dt="2021-06-22T23:28:36.006" v="6107" actId="478"/>
          <ac:cxnSpMkLst>
            <pc:docMk/>
            <pc:sldMk cId="2192379351" sldId="2076137865"/>
            <ac:cxnSpMk id="72" creationId="{0AD62979-05A2-44F3-9730-4C148BE082AF}"/>
          </ac:cxnSpMkLst>
        </pc:cxnChg>
      </pc:sldChg>
      <pc:sldChg chg="addSp modSp add mod">
        <pc:chgData name="Sidney Andrews (SeeSharpRun.NET)" userId="bf6b72ff-c0a4-4541-889d-4072e9e5979f" providerId="ADAL" clId="{5D348FAF-F09E-442E-9E18-E1F234E8B099}" dt="2021-06-22T23:44:25.923" v="6176" actId="14826"/>
        <pc:sldMkLst>
          <pc:docMk/>
          <pc:sldMk cId="2491877158" sldId="2076137866"/>
        </pc:sldMkLst>
        <pc:spChg chg="mod">
          <ac:chgData name="Sidney Andrews (SeeSharpRun.NET)" userId="bf6b72ff-c0a4-4541-889d-4072e9e5979f" providerId="ADAL" clId="{5D348FAF-F09E-442E-9E18-E1F234E8B099}" dt="2021-06-22T23:28:41.962" v="6123" actId="20577"/>
          <ac:spMkLst>
            <pc:docMk/>
            <pc:sldMk cId="2491877158" sldId="2076137866"/>
            <ac:spMk id="54" creationId="{DA81DDBF-1CAE-4A41-953F-E27458998979}"/>
          </ac:spMkLst>
        </pc:spChg>
        <pc:picChg chg="add mod">
          <ac:chgData name="Sidney Andrews (SeeSharpRun.NET)" userId="bf6b72ff-c0a4-4541-889d-4072e9e5979f" providerId="ADAL" clId="{5D348FAF-F09E-442E-9E18-E1F234E8B099}" dt="2021-06-22T23:44:25.923" v="6176" actId="14826"/>
          <ac:picMkLst>
            <pc:docMk/>
            <pc:sldMk cId="2491877158" sldId="2076137866"/>
            <ac:picMk id="5" creationId="{F7A2F106-0DFC-40F7-8BCB-A627F0C0F83F}"/>
          </ac:picMkLst>
        </pc:picChg>
      </pc:sldChg>
      <pc:sldChg chg="addSp modSp add mod">
        <pc:chgData name="Sidney Andrews (SeeSharpRun.NET)" userId="bf6b72ff-c0a4-4541-889d-4072e9e5979f" providerId="ADAL" clId="{5D348FAF-F09E-442E-9E18-E1F234E8B099}" dt="2021-06-22T23:41:47.887" v="6175" actId="14826"/>
        <pc:sldMkLst>
          <pc:docMk/>
          <pc:sldMk cId="1217479220" sldId="2076137867"/>
        </pc:sldMkLst>
        <pc:picChg chg="add mod">
          <ac:chgData name="Sidney Andrews (SeeSharpRun.NET)" userId="bf6b72ff-c0a4-4541-889d-4072e9e5979f" providerId="ADAL" clId="{5D348FAF-F09E-442E-9E18-E1F234E8B099}" dt="2021-06-22T23:41:47.887" v="6175" actId="14826"/>
          <ac:picMkLst>
            <pc:docMk/>
            <pc:sldMk cId="1217479220" sldId="2076137867"/>
            <ac:picMk id="5" creationId="{12B743D4-479C-4D2F-97A0-34BF39EE7FCC}"/>
          </ac:picMkLst>
        </pc:picChg>
      </pc:sldChg>
      <pc:sldChg chg="addSp delSp modSp add mod">
        <pc:chgData name="Sidney Andrews (SeeSharpRun.NET)" userId="bf6b72ff-c0a4-4541-889d-4072e9e5979f" providerId="ADAL" clId="{5D348FAF-F09E-442E-9E18-E1F234E8B099}" dt="2021-06-22T23:54:44.555" v="6320" actId="14100"/>
        <pc:sldMkLst>
          <pc:docMk/>
          <pc:sldMk cId="525836772" sldId="2076137868"/>
        </pc:sldMkLst>
        <pc:spChg chg="mod">
          <ac:chgData name="Sidney Andrews (SeeSharpRun.NET)" userId="bf6b72ff-c0a4-4541-889d-4072e9e5979f" providerId="ADAL" clId="{5D348FAF-F09E-442E-9E18-E1F234E8B099}" dt="2021-06-22T23:47:03.630" v="6195" actId="20577"/>
          <ac:spMkLst>
            <pc:docMk/>
            <pc:sldMk cId="525836772" sldId="2076137868"/>
            <ac:spMk id="10" creationId="{AAE96F5C-73F0-4011-80C2-8F47FFC018EB}"/>
          </ac:spMkLst>
        </pc:spChg>
        <pc:spChg chg="del mod topLvl">
          <ac:chgData name="Sidney Andrews (SeeSharpRun.NET)" userId="bf6b72ff-c0a4-4541-889d-4072e9e5979f" providerId="ADAL" clId="{5D348FAF-F09E-442E-9E18-E1F234E8B099}" dt="2021-06-22T23:53:58.495" v="6304" actId="478"/>
          <ac:spMkLst>
            <pc:docMk/>
            <pc:sldMk cId="525836772" sldId="2076137868"/>
            <ac:spMk id="42" creationId="{2E8532D7-D40C-4853-AF2E-831CEDDA22D8}"/>
          </ac:spMkLst>
        </pc:spChg>
        <pc:spChg chg="mod topLvl">
          <ac:chgData name="Sidney Andrews (SeeSharpRun.NET)" userId="bf6b72ff-c0a4-4541-889d-4072e9e5979f" providerId="ADAL" clId="{5D348FAF-F09E-442E-9E18-E1F234E8B099}" dt="2021-06-22T23:53:30.029" v="6286" actId="165"/>
          <ac:spMkLst>
            <pc:docMk/>
            <pc:sldMk cId="525836772" sldId="2076137868"/>
            <ac:spMk id="44" creationId="{5130A67C-329D-4308-AC78-F35BD38DBABD}"/>
          </ac:spMkLst>
        </pc:spChg>
        <pc:spChg chg="mod topLvl">
          <ac:chgData name="Sidney Andrews (SeeSharpRun.NET)" userId="bf6b72ff-c0a4-4541-889d-4072e9e5979f" providerId="ADAL" clId="{5D348FAF-F09E-442E-9E18-E1F234E8B099}" dt="2021-06-22T23:53:30.029" v="6286" actId="165"/>
          <ac:spMkLst>
            <pc:docMk/>
            <pc:sldMk cId="525836772" sldId="2076137868"/>
            <ac:spMk id="45" creationId="{1BC4B7BB-AF97-4DE8-AE1B-F8D01188E38E}"/>
          </ac:spMkLst>
        </pc:spChg>
        <pc:spChg chg="mod topLvl">
          <ac:chgData name="Sidney Andrews (SeeSharpRun.NET)" userId="bf6b72ff-c0a4-4541-889d-4072e9e5979f" providerId="ADAL" clId="{5D348FAF-F09E-442E-9E18-E1F234E8B099}" dt="2021-06-22T23:53:30.029" v="6286" actId="165"/>
          <ac:spMkLst>
            <pc:docMk/>
            <pc:sldMk cId="525836772" sldId="2076137868"/>
            <ac:spMk id="46" creationId="{104B60AA-D984-4B0C-B383-3879433B816F}"/>
          </ac:spMkLst>
        </pc:spChg>
        <pc:spChg chg="mod topLvl">
          <ac:chgData name="Sidney Andrews (SeeSharpRun.NET)" userId="bf6b72ff-c0a4-4541-889d-4072e9e5979f" providerId="ADAL" clId="{5D348FAF-F09E-442E-9E18-E1F234E8B099}" dt="2021-06-22T23:53:30.029" v="6286" actId="165"/>
          <ac:spMkLst>
            <pc:docMk/>
            <pc:sldMk cId="525836772" sldId="2076137868"/>
            <ac:spMk id="47" creationId="{1F235092-9EBE-4325-9700-15A53D11D033}"/>
          </ac:spMkLst>
        </pc:spChg>
        <pc:spChg chg="mod">
          <ac:chgData name="Sidney Andrews (SeeSharpRun.NET)" userId="bf6b72ff-c0a4-4541-889d-4072e9e5979f" providerId="ADAL" clId="{5D348FAF-F09E-442E-9E18-E1F234E8B099}" dt="2021-06-22T23:53:18.064" v="6285" actId="1076"/>
          <ac:spMkLst>
            <pc:docMk/>
            <pc:sldMk cId="525836772" sldId="2076137868"/>
            <ac:spMk id="52" creationId="{B54F5A82-476C-4318-B6BD-613418240D5A}"/>
          </ac:spMkLst>
        </pc:spChg>
        <pc:spChg chg="mod">
          <ac:chgData name="Sidney Andrews (SeeSharpRun.NET)" userId="bf6b72ff-c0a4-4541-889d-4072e9e5979f" providerId="ADAL" clId="{5D348FAF-F09E-442E-9E18-E1F234E8B099}" dt="2021-06-22T23:53:04.684" v="6282" actId="20577"/>
          <ac:spMkLst>
            <pc:docMk/>
            <pc:sldMk cId="525836772" sldId="2076137868"/>
            <ac:spMk id="53" creationId="{C614D430-92A3-D644-BA19-CA0530657ABC}"/>
          </ac:spMkLst>
        </pc:spChg>
        <pc:spChg chg="mod">
          <ac:chgData name="Sidney Andrews (SeeSharpRun.NET)" userId="bf6b72ff-c0a4-4541-889d-4072e9e5979f" providerId="ADAL" clId="{5D348FAF-F09E-442E-9E18-E1F234E8B099}" dt="2021-06-22T23:53:18.064" v="6285" actId="1076"/>
          <ac:spMkLst>
            <pc:docMk/>
            <pc:sldMk cId="525836772" sldId="2076137868"/>
            <ac:spMk id="54" creationId="{FE84D201-2528-4A78-84CE-8E8CFF60EBE1}"/>
          </ac:spMkLst>
        </pc:spChg>
        <pc:grpChg chg="del">
          <ac:chgData name="Sidney Andrews (SeeSharpRun.NET)" userId="bf6b72ff-c0a4-4541-889d-4072e9e5979f" providerId="ADAL" clId="{5D348FAF-F09E-442E-9E18-E1F234E8B099}" dt="2021-06-22T23:47:10.034" v="6200" actId="478"/>
          <ac:grpSpMkLst>
            <pc:docMk/>
            <pc:sldMk cId="525836772" sldId="2076137868"/>
            <ac:grpSpMk id="12" creationId="{2D4E6012-528C-4718-AFC1-DAF4BDAACE4A}"/>
          </ac:grpSpMkLst>
        </pc:grpChg>
        <pc:grpChg chg="add del mod">
          <ac:chgData name="Sidney Andrews (SeeSharpRun.NET)" userId="bf6b72ff-c0a4-4541-889d-4072e9e5979f" providerId="ADAL" clId="{5D348FAF-F09E-442E-9E18-E1F234E8B099}" dt="2021-06-22T23:53:30.029" v="6286" actId="165"/>
          <ac:grpSpMkLst>
            <pc:docMk/>
            <pc:sldMk cId="525836772" sldId="2076137868"/>
            <ac:grpSpMk id="41" creationId="{B6098FEF-7BF8-4E5E-B44D-E83EC1EB8E8F}"/>
          </ac:grpSpMkLst>
        </pc:grpChg>
        <pc:grpChg chg="mod topLvl">
          <ac:chgData name="Sidney Andrews (SeeSharpRun.NET)" userId="bf6b72ff-c0a4-4541-889d-4072e9e5979f" providerId="ADAL" clId="{5D348FAF-F09E-442E-9E18-E1F234E8B099}" dt="2021-06-22T23:53:30.029" v="6286" actId="165"/>
          <ac:grpSpMkLst>
            <pc:docMk/>
            <pc:sldMk cId="525836772" sldId="2076137868"/>
            <ac:grpSpMk id="43" creationId="{E118AFEE-A61F-4B07-9795-2B8424FC74C2}"/>
          </ac:grpSpMkLst>
        </pc:grpChg>
        <pc:picChg chg="add del mod ord">
          <ac:chgData name="Sidney Andrews (SeeSharpRun.NET)" userId="bf6b72ff-c0a4-4541-889d-4072e9e5979f" providerId="ADAL" clId="{5D348FAF-F09E-442E-9E18-E1F234E8B099}" dt="2021-06-22T23:53:56.262" v="6303" actId="478"/>
          <ac:picMkLst>
            <pc:docMk/>
            <pc:sldMk cId="525836772" sldId="2076137868"/>
            <ac:picMk id="4" creationId="{C9AB8C22-1E04-411E-B130-98E8BDB023B1}"/>
          </ac:picMkLst>
        </pc:picChg>
        <pc:cxnChg chg="mod topLvl">
          <ac:chgData name="Sidney Andrews (SeeSharpRun.NET)" userId="bf6b72ff-c0a4-4541-889d-4072e9e5979f" providerId="ADAL" clId="{5D348FAF-F09E-442E-9E18-E1F234E8B099}" dt="2021-06-22T23:54:42.541" v="6319" actId="14100"/>
          <ac:cxnSpMkLst>
            <pc:docMk/>
            <pc:sldMk cId="525836772" sldId="2076137868"/>
            <ac:cxnSpMk id="48" creationId="{CFFDEC92-0B7A-422D-A4EF-D365E9A5A1AC}"/>
          </ac:cxnSpMkLst>
        </pc:cxnChg>
        <pc:cxnChg chg="mod topLvl">
          <ac:chgData name="Sidney Andrews (SeeSharpRun.NET)" userId="bf6b72ff-c0a4-4541-889d-4072e9e5979f" providerId="ADAL" clId="{5D348FAF-F09E-442E-9E18-E1F234E8B099}" dt="2021-06-22T23:54:44.555" v="6320" actId="14100"/>
          <ac:cxnSpMkLst>
            <pc:docMk/>
            <pc:sldMk cId="525836772" sldId="2076137868"/>
            <ac:cxnSpMk id="49" creationId="{0FF36168-EDDD-4140-9EE9-567EA4A82F91}"/>
          </ac:cxnSpMkLst>
        </pc:cxnChg>
        <pc:cxnChg chg="mod topLvl">
          <ac:chgData name="Sidney Andrews (SeeSharpRun.NET)" userId="bf6b72ff-c0a4-4541-889d-4072e9e5979f" providerId="ADAL" clId="{5D348FAF-F09E-442E-9E18-E1F234E8B099}" dt="2021-06-22T23:54:23.395" v="6314" actId="33986"/>
          <ac:cxnSpMkLst>
            <pc:docMk/>
            <pc:sldMk cId="525836772" sldId="2076137868"/>
            <ac:cxnSpMk id="50" creationId="{61B68126-B403-4D14-BA4B-F00578F4BA7F}"/>
          </ac:cxnSpMkLst>
        </pc:cxnChg>
        <pc:cxnChg chg="mod topLvl">
          <ac:chgData name="Sidney Andrews (SeeSharpRun.NET)" userId="bf6b72ff-c0a4-4541-889d-4072e9e5979f" providerId="ADAL" clId="{5D348FAF-F09E-442E-9E18-E1F234E8B099}" dt="2021-06-22T23:54:36.763" v="6318" actId="14100"/>
          <ac:cxnSpMkLst>
            <pc:docMk/>
            <pc:sldMk cId="525836772" sldId="2076137868"/>
            <ac:cxnSpMk id="51" creationId="{534B1225-BA88-431C-B236-9C99D31FF845}"/>
          </ac:cxnSpMkLst>
        </pc:cxnChg>
      </pc:sldChg>
      <pc:sldChg chg="addSp delSp modSp add mod delAnim modAnim modNotesTx">
        <pc:chgData name="Sidney Andrews (SeeSharpRun.NET)" userId="bf6b72ff-c0a4-4541-889d-4072e9e5979f" providerId="ADAL" clId="{5D348FAF-F09E-442E-9E18-E1F234E8B099}" dt="2021-06-23T00:58:12.540" v="8469" actId="1076"/>
        <pc:sldMkLst>
          <pc:docMk/>
          <pc:sldMk cId="3852153000" sldId="2076137869"/>
        </pc:sldMkLst>
        <pc:spChg chg="add del mod">
          <ac:chgData name="Sidney Andrews (SeeSharpRun.NET)" userId="bf6b72ff-c0a4-4541-889d-4072e9e5979f" providerId="ADAL" clId="{5D348FAF-F09E-442E-9E18-E1F234E8B099}" dt="2021-06-23T00:58:01.939" v="8461" actId="478"/>
          <ac:spMkLst>
            <pc:docMk/>
            <pc:sldMk cId="3852153000" sldId="2076137869"/>
            <ac:spMk id="6" creationId="{905A2818-8DB6-454F-9EC2-4E2B1D81B0CF}"/>
          </ac:spMkLst>
        </pc:spChg>
        <pc:spChg chg="del">
          <ac:chgData name="Sidney Andrews (SeeSharpRun.NET)" userId="bf6b72ff-c0a4-4541-889d-4072e9e5979f" providerId="ADAL" clId="{5D348FAF-F09E-442E-9E18-E1F234E8B099}" dt="2021-06-22T23:50:26.198" v="6236" actId="478"/>
          <ac:spMkLst>
            <pc:docMk/>
            <pc:sldMk cId="3852153000" sldId="2076137869"/>
            <ac:spMk id="10" creationId="{7C08EF69-0942-4513-A1C2-7F1AEBA8D927}"/>
          </ac:spMkLst>
        </pc:spChg>
        <pc:spChg chg="mod">
          <ac:chgData name="Sidney Andrews (SeeSharpRun.NET)" userId="bf6b72ff-c0a4-4541-889d-4072e9e5979f" providerId="ADAL" clId="{5D348FAF-F09E-442E-9E18-E1F234E8B099}" dt="2021-06-23T00:34:15.825" v="7263" actId="20577"/>
          <ac:spMkLst>
            <pc:docMk/>
            <pc:sldMk cId="3852153000" sldId="2076137869"/>
            <ac:spMk id="54" creationId="{DA81DDBF-1CAE-4A41-953F-E27458998979}"/>
          </ac:spMkLst>
        </pc:spChg>
        <pc:spChg chg="del">
          <ac:chgData name="Sidney Andrews (SeeSharpRun.NET)" userId="bf6b72ff-c0a4-4541-889d-4072e9e5979f" providerId="ADAL" clId="{5D348FAF-F09E-442E-9E18-E1F234E8B099}" dt="2021-06-22T23:50:26.198" v="6236" actId="478"/>
          <ac:spMkLst>
            <pc:docMk/>
            <pc:sldMk cId="3852153000" sldId="2076137869"/>
            <ac:spMk id="66" creationId="{750F0070-3535-47E2-ADB4-93E2ADDD86A0}"/>
          </ac:spMkLst>
        </pc:spChg>
        <pc:spChg chg="del">
          <ac:chgData name="Sidney Andrews (SeeSharpRun.NET)" userId="bf6b72ff-c0a4-4541-889d-4072e9e5979f" providerId="ADAL" clId="{5D348FAF-F09E-442E-9E18-E1F234E8B099}" dt="2021-06-22T23:50:26.198" v="6236" actId="478"/>
          <ac:spMkLst>
            <pc:docMk/>
            <pc:sldMk cId="3852153000" sldId="2076137869"/>
            <ac:spMk id="92" creationId="{AAF2B1F5-2D0E-464A-9290-CC078CE039DC}"/>
          </ac:spMkLst>
        </pc:spChg>
        <pc:spChg chg="add mod">
          <ac:chgData name="Sidney Andrews (SeeSharpRun.NET)" userId="bf6b72ff-c0a4-4541-889d-4072e9e5979f" providerId="ADAL" clId="{5D348FAF-F09E-442E-9E18-E1F234E8B099}" dt="2021-06-23T00:23:56.147" v="7092" actId="20577"/>
          <ac:spMkLst>
            <pc:docMk/>
            <pc:sldMk cId="3852153000" sldId="2076137869"/>
            <ac:spMk id="119" creationId="{B923C1A6-1FE9-41A3-A095-4F8409413E19}"/>
          </ac:spMkLst>
        </pc:spChg>
        <pc:spChg chg="del">
          <ac:chgData name="Sidney Andrews (SeeSharpRun.NET)" userId="bf6b72ff-c0a4-4541-889d-4072e9e5979f" providerId="ADAL" clId="{5D348FAF-F09E-442E-9E18-E1F234E8B099}" dt="2021-06-22T23:50:26.198" v="6236" actId="478"/>
          <ac:spMkLst>
            <pc:docMk/>
            <pc:sldMk cId="3852153000" sldId="2076137869"/>
            <ac:spMk id="120" creationId="{E0574E1F-3337-4D77-8B69-094A95BDC5D9}"/>
          </ac:spMkLst>
        </pc:spChg>
        <pc:spChg chg="del">
          <ac:chgData name="Sidney Andrews (SeeSharpRun.NET)" userId="bf6b72ff-c0a4-4541-889d-4072e9e5979f" providerId="ADAL" clId="{5D348FAF-F09E-442E-9E18-E1F234E8B099}" dt="2021-06-22T23:50:26.198" v="6236" actId="478"/>
          <ac:spMkLst>
            <pc:docMk/>
            <pc:sldMk cId="3852153000" sldId="2076137869"/>
            <ac:spMk id="148" creationId="{1AE4C355-5C5B-4A69-8FF2-380565C2E520}"/>
          </ac:spMkLst>
        </pc:spChg>
        <pc:spChg chg="del">
          <ac:chgData name="Sidney Andrews (SeeSharpRun.NET)" userId="bf6b72ff-c0a4-4541-889d-4072e9e5979f" providerId="ADAL" clId="{5D348FAF-F09E-442E-9E18-E1F234E8B099}" dt="2021-06-22T23:50:26.198" v="6236" actId="478"/>
          <ac:spMkLst>
            <pc:docMk/>
            <pc:sldMk cId="3852153000" sldId="2076137869"/>
            <ac:spMk id="149" creationId="{36D67E60-AC92-46FC-BBC5-ED420A2074D1}"/>
          </ac:spMkLst>
        </pc:spChg>
        <pc:spChg chg="del">
          <ac:chgData name="Sidney Andrews (SeeSharpRun.NET)" userId="bf6b72ff-c0a4-4541-889d-4072e9e5979f" providerId="ADAL" clId="{5D348FAF-F09E-442E-9E18-E1F234E8B099}" dt="2021-06-22T23:50:26.198" v="6236" actId="478"/>
          <ac:spMkLst>
            <pc:docMk/>
            <pc:sldMk cId="3852153000" sldId="2076137869"/>
            <ac:spMk id="150" creationId="{5570F132-5723-499D-8E96-41E9608732EF}"/>
          </ac:spMkLst>
        </pc:spChg>
        <pc:spChg chg="del">
          <ac:chgData name="Sidney Andrews (SeeSharpRun.NET)" userId="bf6b72ff-c0a4-4541-889d-4072e9e5979f" providerId="ADAL" clId="{5D348FAF-F09E-442E-9E18-E1F234E8B099}" dt="2021-06-22T23:50:26.198" v="6236" actId="478"/>
          <ac:spMkLst>
            <pc:docMk/>
            <pc:sldMk cId="3852153000" sldId="2076137869"/>
            <ac:spMk id="151" creationId="{7E9135A9-2A25-4703-A2B0-7AFADA4A6A0D}"/>
          </ac:spMkLst>
        </pc:spChg>
        <pc:spChg chg="add del mod">
          <ac:chgData name="Sidney Andrews (SeeSharpRun.NET)" userId="bf6b72ff-c0a4-4541-889d-4072e9e5979f" providerId="ADAL" clId="{5D348FAF-F09E-442E-9E18-E1F234E8B099}" dt="2021-06-23T00:00:21.927" v="6390" actId="478"/>
          <ac:spMkLst>
            <pc:docMk/>
            <pc:sldMk cId="3852153000" sldId="2076137869"/>
            <ac:spMk id="154" creationId="{8D44AA17-455D-4110-A34A-1C2433F93877}"/>
          </ac:spMkLst>
        </pc:spChg>
        <pc:spChg chg="add del mod ord">
          <ac:chgData name="Sidney Andrews (SeeSharpRun.NET)" userId="bf6b72ff-c0a4-4541-889d-4072e9e5979f" providerId="ADAL" clId="{5D348FAF-F09E-442E-9E18-E1F234E8B099}" dt="2021-06-23T00:00:38.700" v="6397" actId="478"/>
          <ac:spMkLst>
            <pc:docMk/>
            <pc:sldMk cId="3852153000" sldId="2076137869"/>
            <ac:spMk id="155" creationId="{E93A66D0-A132-4D28-B285-859998D3F41B}"/>
          </ac:spMkLst>
        </pc:spChg>
        <pc:spChg chg="add mod">
          <ac:chgData name="Sidney Andrews (SeeSharpRun.NET)" userId="bf6b72ff-c0a4-4541-889d-4072e9e5979f" providerId="ADAL" clId="{5D348FAF-F09E-442E-9E18-E1F234E8B099}" dt="2021-06-23T00:24:02.995" v="7095" actId="20577"/>
          <ac:spMkLst>
            <pc:docMk/>
            <pc:sldMk cId="3852153000" sldId="2076137869"/>
            <ac:spMk id="156" creationId="{C8B31DDE-B6A4-4B0F-B21E-888CB270117A}"/>
          </ac:spMkLst>
        </pc:spChg>
        <pc:spChg chg="add del mod">
          <ac:chgData name="Sidney Andrews (SeeSharpRun.NET)" userId="bf6b72ff-c0a4-4541-889d-4072e9e5979f" providerId="ADAL" clId="{5D348FAF-F09E-442E-9E18-E1F234E8B099}" dt="2021-06-23T00:58:01.373" v="8460" actId="478"/>
          <ac:spMkLst>
            <pc:docMk/>
            <pc:sldMk cId="3852153000" sldId="2076137869"/>
            <ac:spMk id="157" creationId="{06B481BD-5E24-41AA-B844-0C306ACC4EF6}"/>
          </ac:spMkLst>
        </pc:spChg>
        <pc:spChg chg="del">
          <ac:chgData name="Sidney Andrews (SeeSharpRun.NET)" userId="bf6b72ff-c0a4-4541-889d-4072e9e5979f" providerId="ADAL" clId="{5D348FAF-F09E-442E-9E18-E1F234E8B099}" dt="2021-06-22T23:50:26.198" v="6236" actId="478"/>
          <ac:spMkLst>
            <pc:docMk/>
            <pc:sldMk cId="3852153000" sldId="2076137869"/>
            <ac:spMk id="211" creationId="{83BA5BB9-5D74-4699-9A66-F88C53273319}"/>
          </ac:spMkLst>
        </pc:spChg>
        <pc:spChg chg="del">
          <ac:chgData name="Sidney Andrews (SeeSharpRun.NET)" userId="bf6b72ff-c0a4-4541-889d-4072e9e5979f" providerId="ADAL" clId="{5D348FAF-F09E-442E-9E18-E1F234E8B099}" dt="2021-06-22T23:50:26.198" v="6236" actId="478"/>
          <ac:spMkLst>
            <pc:docMk/>
            <pc:sldMk cId="3852153000" sldId="2076137869"/>
            <ac:spMk id="218" creationId="{C584071B-0B0A-411C-A932-47153DBB876D}"/>
          </ac:spMkLst>
        </pc:spChg>
        <pc:grpChg chg="del">
          <ac:chgData name="Sidney Andrews (SeeSharpRun.NET)" userId="bf6b72ff-c0a4-4541-889d-4072e9e5979f" providerId="ADAL" clId="{5D348FAF-F09E-442E-9E18-E1F234E8B099}" dt="2021-06-22T23:50:26.198" v="6236" actId="478"/>
          <ac:grpSpMkLst>
            <pc:docMk/>
            <pc:sldMk cId="3852153000" sldId="2076137869"/>
            <ac:grpSpMk id="5" creationId="{A26BDE02-6218-4D9A-9BDD-EDCFA3613BBB}"/>
          </ac:grpSpMkLst>
        </pc:grpChg>
        <pc:grpChg chg="del">
          <ac:chgData name="Sidney Andrews (SeeSharpRun.NET)" userId="bf6b72ff-c0a4-4541-889d-4072e9e5979f" providerId="ADAL" clId="{5D348FAF-F09E-442E-9E18-E1F234E8B099}" dt="2021-06-22T23:50:26.198" v="6236" actId="478"/>
          <ac:grpSpMkLst>
            <pc:docMk/>
            <pc:sldMk cId="3852153000" sldId="2076137869"/>
            <ac:grpSpMk id="93" creationId="{CE44217F-ED01-4EAF-ABF1-8CD97B8A7635}"/>
          </ac:grpSpMkLst>
        </pc:grpChg>
        <pc:grpChg chg="del">
          <ac:chgData name="Sidney Andrews (SeeSharpRun.NET)" userId="bf6b72ff-c0a4-4541-889d-4072e9e5979f" providerId="ADAL" clId="{5D348FAF-F09E-442E-9E18-E1F234E8B099}" dt="2021-06-22T23:50:26.198" v="6236" actId="478"/>
          <ac:grpSpMkLst>
            <pc:docMk/>
            <pc:sldMk cId="3852153000" sldId="2076137869"/>
            <ac:grpSpMk id="121" creationId="{AE5347FF-BB00-4D41-8DF5-2A3FEDC7AE24}"/>
          </ac:grpSpMkLst>
        </pc:grpChg>
        <pc:grpChg chg="del">
          <ac:chgData name="Sidney Andrews (SeeSharpRun.NET)" userId="bf6b72ff-c0a4-4541-889d-4072e9e5979f" providerId="ADAL" clId="{5D348FAF-F09E-442E-9E18-E1F234E8B099}" dt="2021-06-22T23:50:26.198" v="6236" actId="478"/>
          <ac:grpSpMkLst>
            <pc:docMk/>
            <pc:sldMk cId="3852153000" sldId="2076137869"/>
            <ac:grpSpMk id="212" creationId="{FB219A53-8B45-4E22-BAC0-26E1F988F10C}"/>
          </ac:grpSpMkLst>
        </pc:grpChg>
        <pc:picChg chg="add del mod ord">
          <ac:chgData name="Sidney Andrews (SeeSharpRun.NET)" userId="bf6b72ff-c0a4-4541-889d-4072e9e5979f" providerId="ADAL" clId="{5D348FAF-F09E-442E-9E18-E1F234E8B099}" dt="2021-06-23T00:15:02.035" v="6599" actId="478"/>
          <ac:picMkLst>
            <pc:docMk/>
            <pc:sldMk cId="3852153000" sldId="2076137869"/>
            <ac:picMk id="4" creationId="{383B756C-BE01-45A8-BF12-81BA61BA25FC}"/>
          </ac:picMkLst>
        </pc:picChg>
        <pc:picChg chg="add mod">
          <ac:chgData name="Sidney Andrews (SeeSharpRun.NET)" userId="bf6b72ff-c0a4-4541-889d-4072e9e5979f" providerId="ADAL" clId="{5D348FAF-F09E-442E-9E18-E1F234E8B099}" dt="2021-06-23T00:15:02.369" v="6600"/>
          <ac:picMkLst>
            <pc:docMk/>
            <pc:sldMk cId="3852153000" sldId="2076137869"/>
            <ac:picMk id="158" creationId="{81920370-0688-42E1-AAFD-6F6B23852C2C}"/>
          </ac:picMkLst>
        </pc:picChg>
        <pc:picChg chg="add mod">
          <ac:chgData name="Sidney Andrews (SeeSharpRun.NET)" userId="bf6b72ff-c0a4-4541-889d-4072e9e5979f" providerId="ADAL" clId="{5D348FAF-F09E-442E-9E18-E1F234E8B099}" dt="2021-06-23T00:15:02.369" v="6600"/>
          <ac:picMkLst>
            <pc:docMk/>
            <pc:sldMk cId="3852153000" sldId="2076137869"/>
            <ac:picMk id="159" creationId="{7425F1A1-DB04-48FD-A691-C696074714C0}"/>
          </ac:picMkLst>
        </pc:picChg>
        <pc:inkChg chg="del">
          <ac:chgData name="Sidney Andrews (SeeSharpRun.NET)" userId="bf6b72ff-c0a4-4541-889d-4072e9e5979f" providerId="ADAL" clId="{5D348FAF-F09E-442E-9E18-E1F234E8B099}" dt="2021-06-22T23:50:26.198" v="6236" actId="478"/>
          <ac:inkMkLst>
            <pc:docMk/>
            <pc:sldMk cId="3852153000" sldId="2076137869"/>
            <ac:inkMk id="147" creationId="{5F869311-1ED2-4F0F-A70E-C75E30A15E83}"/>
          </ac:inkMkLst>
        </pc:inkChg>
        <pc:inkChg chg="add mod">
          <ac:chgData name="Sidney Andrews (SeeSharpRun.NET)" userId="bf6b72ff-c0a4-4541-889d-4072e9e5979f" providerId="ADAL" clId="{5D348FAF-F09E-442E-9E18-E1F234E8B099}" dt="2021-06-23T00:58:07.956" v="8465" actId="14100"/>
          <ac:inkMkLst>
            <pc:docMk/>
            <pc:sldMk cId="3852153000" sldId="2076137869"/>
            <ac:inkMk id="160" creationId="{883F6E56-8B98-476C-8542-3662C1A62F27}"/>
          </ac:inkMkLst>
        </pc:inkChg>
        <pc:inkChg chg="add mod">
          <ac:chgData name="Sidney Andrews (SeeSharpRun.NET)" userId="bf6b72ff-c0a4-4541-889d-4072e9e5979f" providerId="ADAL" clId="{5D348FAF-F09E-442E-9E18-E1F234E8B099}" dt="2021-06-23T00:58:12.540" v="8469" actId="1076"/>
          <ac:inkMkLst>
            <pc:docMk/>
            <pc:sldMk cId="3852153000" sldId="2076137869"/>
            <ac:inkMk id="161" creationId="{508D98B6-D146-4803-92AD-AD53F1B58BB7}"/>
          </ac:inkMkLst>
        </pc:inkChg>
        <pc:cxnChg chg="del mod">
          <ac:chgData name="Sidney Andrews (SeeSharpRun.NET)" userId="bf6b72ff-c0a4-4541-889d-4072e9e5979f" providerId="ADAL" clId="{5D348FAF-F09E-442E-9E18-E1F234E8B099}" dt="2021-06-22T23:50:26.198" v="6236" actId="478"/>
          <ac:cxnSpMkLst>
            <pc:docMk/>
            <pc:sldMk cId="3852153000" sldId="2076137869"/>
            <ac:cxnSpMk id="3" creationId="{AE6ED569-4AE5-4699-BE24-28061FA97E6C}"/>
          </ac:cxnSpMkLst>
        </pc:cxnChg>
        <pc:cxnChg chg="del">
          <ac:chgData name="Sidney Andrews (SeeSharpRun.NET)" userId="bf6b72ff-c0a4-4541-889d-4072e9e5979f" providerId="ADAL" clId="{5D348FAF-F09E-442E-9E18-E1F234E8B099}" dt="2021-06-22T23:50:26.198" v="6236" actId="478"/>
          <ac:cxnSpMkLst>
            <pc:docMk/>
            <pc:sldMk cId="3852153000" sldId="2076137869"/>
            <ac:cxnSpMk id="12" creationId="{7FC607CD-5ED9-48A6-9CED-D76AEA1B8BEC}"/>
          </ac:cxnSpMkLst>
        </pc:cxnChg>
        <pc:cxnChg chg="del mod">
          <ac:chgData name="Sidney Andrews (SeeSharpRun.NET)" userId="bf6b72ff-c0a4-4541-889d-4072e9e5979f" providerId="ADAL" clId="{5D348FAF-F09E-442E-9E18-E1F234E8B099}" dt="2021-06-22T23:50:26.198" v="6236" actId="478"/>
          <ac:cxnSpMkLst>
            <pc:docMk/>
            <pc:sldMk cId="3852153000" sldId="2076137869"/>
            <ac:cxnSpMk id="152" creationId="{88DC102B-800C-4B30-B3D9-69D984011347}"/>
          </ac:cxnSpMkLst>
        </pc:cxnChg>
        <pc:cxnChg chg="del mod">
          <ac:chgData name="Sidney Andrews (SeeSharpRun.NET)" userId="bf6b72ff-c0a4-4541-889d-4072e9e5979f" providerId="ADAL" clId="{5D348FAF-F09E-442E-9E18-E1F234E8B099}" dt="2021-06-22T23:50:26.198" v="6236" actId="478"/>
          <ac:cxnSpMkLst>
            <pc:docMk/>
            <pc:sldMk cId="3852153000" sldId="2076137869"/>
            <ac:cxnSpMk id="153" creationId="{F565CACE-A687-4081-AFDA-F7E56CB2FBBC}"/>
          </ac:cxnSpMkLst>
        </pc:cxnChg>
        <pc:cxnChg chg="del">
          <ac:chgData name="Sidney Andrews (SeeSharpRun.NET)" userId="bf6b72ff-c0a4-4541-889d-4072e9e5979f" providerId="ADAL" clId="{5D348FAF-F09E-442E-9E18-E1F234E8B099}" dt="2021-06-22T23:50:26.198" v="6236" actId="478"/>
          <ac:cxnSpMkLst>
            <pc:docMk/>
            <pc:sldMk cId="3852153000" sldId="2076137869"/>
            <ac:cxnSpMk id="207" creationId="{E1B342C1-B1CA-48D2-8636-C4424BA37F2E}"/>
          </ac:cxnSpMkLst>
        </pc:cxnChg>
        <pc:cxnChg chg="del">
          <ac:chgData name="Sidney Andrews (SeeSharpRun.NET)" userId="bf6b72ff-c0a4-4541-889d-4072e9e5979f" providerId="ADAL" clId="{5D348FAF-F09E-442E-9E18-E1F234E8B099}" dt="2021-06-22T23:50:26.198" v="6236" actId="478"/>
          <ac:cxnSpMkLst>
            <pc:docMk/>
            <pc:sldMk cId="3852153000" sldId="2076137869"/>
            <ac:cxnSpMk id="208" creationId="{089BF7EF-4216-41EF-A3EC-9A3157460AD5}"/>
          </ac:cxnSpMkLst>
        </pc:cxnChg>
      </pc:sldChg>
      <pc:sldChg chg="addSp delSp modSp add mod delAnim modAnim modNotesTx">
        <pc:chgData name="Sidney Andrews (SeeSharpRun.NET)" userId="bf6b72ff-c0a4-4541-889d-4072e9e5979f" providerId="ADAL" clId="{5D348FAF-F09E-442E-9E18-E1F234E8B099}" dt="2021-06-23T00:57:56.024" v="8459" actId="478"/>
        <pc:sldMkLst>
          <pc:docMk/>
          <pc:sldMk cId="3063378400" sldId="2076137870"/>
        </pc:sldMkLst>
        <pc:spChg chg="add del mod ord">
          <ac:chgData name="Sidney Andrews (SeeSharpRun.NET)" userId="bf6b72ff-c0a4-4541-889d-4072e9e5979f" providerId="ADAL" clId="{5D348FAF-F09E-442E-9E18-E1F234E8B099}" dt="2021-06-23T00:57:56.024" v="8459" actId="478"/>
          <ac:spMkLst>
            <pc:docMk/>
            <pc:sldMk cId="3063378400" sldId="2076137870"/>
            <ac:spMk id="8" creationId="{DB7349C9-1C8D-4EF9-9E8E-B338F4B37177}"/>
          </ac:spMkLst>
        </pc:spChg>
        <pc:spChg chg="add mod">
          <ac:chgData name="Sidney Andrews (SeeSharpRun.NET)" userId="bf6b72ff-c0a4-4541-889d-4072e9e5979f" providerId="ADAL" clId="{5D348FAF-F09E-442E-9E18-E1F234E8B099}" dt="2021-06-23T00:35:54.700" v="7289"/>
          <ac:spMkLst>
            <pc:docMk/>
            <pc:sldMk cId="3063378400" sldId="2076137870"/>
            <ac:spMk id="9" creationId="{16A5EA2A-9582-4AD4-AB43-937E1433C7DC}"/>
          </ac:spMkLst>
        </pc:spChg>
        <pc:spChg chg="add mod">
          <ac:chgData name="Sidney Andrews (SeeSharpRun.NET)" userId="bf6b72ff-c0a4-4541-889d-4072e9e5979f" providerId="ADAL" clId="{5D348FAF-F09E-442E-9E18-E1F234E8B099}" dt="2021-06-23T00:37:41.729" v="7335" actId="14100"/>
          <ac:spMkLst>
            <pc:docMk/>
            <pc:sldMk cId="3063378400" sldId="2076137870"/>
            <ac:spMk id="10" creationId="{A8ACB464-D73A-42CE-A2BD-521F8CE4041C}"/>
          </ac:spMkLst>
        </pc:spChg>
        <pc:spChg chg="mod">
          <ac:chgData name="Sidney Andrews (SeeSharpRun.NET)" userId="bf6b72ff-c0a4-4541-889d-4072e9e5979f" providerId="ADAL" clId="{5D348FAF-F09E-442E-9E18-E1F234E8B099}" dt="2021-06-23T00:34:22.855" v="7284" actId="20577"/>
          <ac:spMkLst>
            <pc:docMk/>
            <pc:sldMk cId="3063378400" sldId="2076137870"/>
            <ac:spMk id="54" creationId="{DA81DDBF-1CAE-4A41-953F-E27458998979}"/>
          </ac:spMkLst>
        </pc:spChg>
        <pc:spChg chg="del mod">
          <ac:chgData name="Sidney Andrews (SeeSharpRun.NET)" userId="bf6b72ff-c0a4-4541-889d-4072e9e5979f" providerId="ADAL" clId="{5D348FAF-F09E-442E-9E18-E1F234E8B099}" dt="2021-06-23T00:35:42.859" v="7287" actId="478"/>
          <ac:spMkLst>
            <pc:docMk/>
            <pc:sldMk cId="3063378400" sldId="2076137870"/>
            <ac:spMk id="119" creationId="{B923C1A6-1FE9-41A3-A095-4F8409413E19}"/>
          </ac:spMkLst>
        </pc:spChg>
        <pc:picChg chg="del">
          <ac:chgData name="Sidney Andrews (SeeSharpRun.NET)" userId="bf6b72ff-c0a4-4541-889d-4072e9e5979f" providerId="ADAL" clId="{5D348FAF-F09E-442E-9E18-E1F234E8B099}" dt="2021-06-23T00:15:08.464" v="6603" actId="478"/>
          <ac:picMkLst>
            <pc:docMk/>
            <pc:sldMk cId="3063378400" sldId="2076137870"/>
            <ac:picMk id="4" creationId="{383B756C-BE01-45A8-BF12-81BA61BA25FC}"/>
          </ac:picMkLst>
        </pc:picChg>
        <pc:picChg chg="add mod">
          <ac:chgData name="Sidney Andrews (SeeSharpRun.NET)" userId="bf6b72ff-c0a4-4541-889d-4072e9e5979f" providerId="ADAL" clId="{5D348FAF-F09E-442E-9E18-E1F234E8B099}" dt="2021-06-23T00:15:08.906" v="6604"/>
          <ac:picMkLst>
            <pc:docMk/>
            <pc:sldMk cId="3063378400" sldId="2076137870"/>
            <ac:picMk id="6" creationId="{469E5E6D-0018-4BA0-BC41-6CD84073B068}"/>
          </ac:picMkLst>
        </pc:picChg>
        <pc:picChg chg="add mod">
          <ac:chgData name="Sidney Andrews (SeeSharpRun.NET)" userId="bf6b72ff-c0a4-4541-889d-4072e9e5979f" providerId="ADAL" clId="{5D348FAF-F09E-442E-9E18-E1F234E8B099}" dt="2021-06-23T00:15:08.906" v="6604"/>
          <ac:picMkLst>
            <pc:docMk/>
            <pc:sldMk cId="3063378400" sldId="2076137870"/>
            <ac:picMk id="7" creationId="{44889224-56D3-4EC0-8D3A-73EB62B3B954}"/>
          </ac:picMkLst>
        </pc:picChg>
        <pc:inkChg chg="add mod">
          <ac:chgData name="Sidney Andrews (SeeSharpRun.NET)" userId="bf6b72ff-c0a4-4541-889d-4072e9e5979f" providerId="ADAL" clId="{5D348FAF-F09E-442E-9E18-E1F234E8B099}" dt="2021-06-23T00:57:47.774" v="8457" actId="14100"/>
          <ac:inkMkLst>
            <pc:docMk/>
            <pc:sldMk cId="3063378400" sldId="2076137870"/>
            <ac:inkMk id="11" creationId="{14891AF2-851F-4233-9757-417FF79A8B42}"/>
          </ac:inkMkLst>
        </pc:inkChg>
      </pc:sldChg>
      <pc:sldChg chg="addSp delSp modSp add mod ord delAnim modAnim modNotesTx">
        <pc:chgData name="Sidney Andrews (SeeSharpRun.NET)" userId="bf6b72ff-c0a4-4541-889d-4072e9e5979f" providerId="ADAL" clId="{5D348FAF-F09E-442E-9E18-E1F234E8B099}" dt="2021-06-23T00:58:24.275" v="8472" actId="478"/>
        <pc:sldMkLst>
          <pc:docMk/>
          <pc:sldMk cId="2135530233" sldId="2076137871"/>
        </pc:sldMkLst>
        <pc:spChg chg="add del mod ord">
          <ac:chgData name="Sidney Andrews (SeeSharpRun.NET)" userId="bf6b72ff-c0a4-4541-889d-4072e9e5979f" providerId="ADAL" clId="{5D348FAF-F09E-442E-9E18-E1F234E8B099}" dt="2021-06-23T00:58:24.275" v="8472" actId="478"/>
          <ac:spMkLst>
            <pc:docMk/>
            <pc:sldMk cId="2135530233" sldId="2076137871"/>
            <ac:spMk id="9" creationId="{B347AE55-4ACC-43E7-97BC-80F5F1BDA92E}"/>
          </ac:spMkLst>
        </pc:spChg>
        <pc:spChg chg="add mod">
          <ac:chgData name="Sidney Andrews (SeeSharpRun.NET)" userId="bf6b72ff-c0a4-4541-889d-4072e9e5979f" providerId="ADAL" clId="{5D348FAF-F09E-442E-9E18-E1F234E8B099}" dt="2021-06-23T00:37:27.706" v="7333" actId="6549"/>
          <ac:spMkLst>
            <pc:docMk/>
            <pc:sldMk cId="2135530233" sldId="2076137871"/>
            <ac:spMk id="10" creationId="{008B26C1-FC4E-48C1-BDC5-46346BBB60F8}"/>
          </ac:spMkLst>
        </pc:spChg>
        <pc:spChg chg="mod">
          <ac:chgData name="Sidney Andrews (SeeSharpRun.NET)" userId="bf6b72ff-c0a4-4541-889d-4072e9e5979f" providerId="ADAL" clId="{5D348FAF-F09E-442E-9E18-E1F234E8B099}" dt="2021-06-23T00:05:46.729" v="6459" actId="20577"/>
          <ac:spMkLst>
            <pc:docMk/>
            <pc:sldMk cId="2135530233" sldId="2076137871"/>
            <ac:spMk id="54" creationId="{DA81DDBF-1CAE-4A41-953F-E27458998979}"/>
          </ac:spMkLst>
        </pc:spChg>
        <pc:spChg chg="mod">
          <ac:chgData name="Sidney Andrews (SeeSharpRun.NET)" userId="bf6b72ff-c0a4-4541-889d-4072e9e5979f" providerId="ADAL" clId="{5D348FAF-F09E-442E-9E18-E1F234E8B099}" dt="2021-06-23T00:28:39.896" v="7125" actId="20577"/>
          <ac:spMkLst>
            <pc:docMk/>
            <pc:sldMk cId="2135530233" sldId="2076137871"/>
            <ac:spMk id="119" creationId="{B923C1A6-1FE9-41A3-A095-4F8409413E19}"/>
          </ac:spMkLst>
        </pc:spChg>
        <pc:spChg chg="del">
          <ac:chgData name="Sidney Andrews (SeeSharpRun.NET)" userId="bf6b72ff-c0a4-4541-889d-4072e9e5979f" providerId="ADAL" clId="{5D348FAF-F09E-442E-9E18-E1F234E8B099}" dt="2021-06-23T00:06:17.514" v="6461" actId="478"/>
          <ac:spMkLst>
            <pc:docMk/>
            <pc:sldMk cId="2135530233" sldId="2076137871"/>
            <ac:spMk id="156" creationId="{C8B31DDE-B6A4-4B0F-B21E-888CB270117A}"/>
          </ac:spMkLst>
        </pc:spChg>
        <pc:picChg chg="del">
          <ac:chgData name="Sidney Andrews (SeeSharpRun.NET)" userId="bf6b72ff-c0a4-4541-889d-4072e9e5979f" providerId="ADAL" clId="{5D348FAF-F09E-442E-9E18-E1F234E8B099}" dt="2021-06-23T00:15:04.927" v="6601" actId="478"/>
          <ac:picMkLst>
            <pc:docMk/>
            <pc:sldMk cId="2135530233" sldId="2076137871"/>
            <ac:picMk id="4" creationId="{383B756C-BE01-45A8-BF12-81BA61BA25FC}"/>
          </ac:picMkLst>
        </pc:picChg>
        <pc:picChg chg="add mod">
          <ac:chgData name="Sidney Andrews (SeeSharpRun.NET)" userId="bf6b72ff-c0a4-4541-889d-4072e9e5979f" providerId="ADAL" clId="{5D348FAF-F09E-442E-9E18-E1F234E8B099}" dt="2021-06-23T00:15:05.376" v="6602"/>
          <ac:picMkLst>
            <pc:docMk/>
            <pc:sldMk cId="2135530233" sldId="2076137871"/>
            <ac:picMk id="7" creationId="{D2D9E08D-2F3D-4B15-9C3D-D6FF68664385}"/>
          </ac:picMkLst>
        </pc:picChg>
        <pc:picChg chg="add mod">
          <ac:chgData name="Sidney Andrews (SeeSharpRun.NET)" userId="bf6b72ff-c0a4-4541-889d-4072e9e5979f" providerId="ADAL" clId="{5D348FAF-F09E-442E-9E18-E1F234E8B099}" dt="2021-06-23T00:15:05.376" v="6602"/>
          <ac:picMkLst>
            <pc:docMk/>
            <pc:sldMk cId="2135530233" sldId="2076137871"/>
            <ac:picMk id="8" creationId="{5EECC42C-3518-4755-A2E7-39D7C271C072}"/>
          </ac:picMkLst>
        </pc:picChg>
        <pc:inkChg chg="add mod">
          <ac:chgData name="Sidney Andrews (SeeSharpRun.NET)" userId="bf6b72ff-c0a4-4541-889d-4072e9e5979f" providerId="ADAL" clId="{5D348FAF-F09E-442E-9E18-E1F234E8B099}" dt="2021-06-23T00:58:22.546" v="8471" actId="1076"/>
          <ac:inkMkLst>
            <pc:docMk/>
            <pc:sldMk cId="2135530233" sldId="2076137871"/>
            <ac:inkMk id="11" creationId="{888A9DD4-34E4-4D40-A354-3E611CCE0B00}"/>
          </ac:inkMkLst>
        </pc:inkChg>
      </pc:sldChg>
      <pc:sldChg chg="addSp delSp modSp add mod ord delAnim modAnim modNotesTx">
        <pc:chgData name="Sidney Andrews (SeeSharpRun.NET)" userId="bf6b72ff-c0a4-4541-889d-4072e9e5979f" providerId="ADAL" clId="{5D348FAF-F09E-442E-9E18-E1F234E8B099}" dt="2021-06-23T00:58:31.892" v="8476" actId="14100"/>
        <pc:sldMkLst>
          <pc:docMk/>
          <pc:sldMk cId="667350380" sldId="2076137872"/>
        </pc:sldMkLst>
        <pc:spChg chg="del mod">
          <ac:chgData name="Sidney Andrews (SeeSharpRun.NET)" userId="bf6b72ff-c0a4-4541-889d-4072e9e5979f" providerId="ADAL" clId="{5D348FAF-F09E-442E-9E18-E1F234E8B099}" dt="2021-06-23T00:58:27.646" v="8473" actId="478"/>
          <ac:spMkLst>
            <pc:docMk/>
            <pc:sldMk cId="667350380" sldId="2076137872"/>
            <ac:spMk id="6" creationId="{905A2818-8DB6-454F-9EC2-4E2B1D81B0CF}"/>
          </ac:spMkLst>
        </pc:spChg>
        <pc:spChg chg="add mod">
          <ac:chgData name="Sidney Andrews (SeeSharpRun.NET)" userId="bf6b72ff-c0a4-4541-889d-4072e9e5979f" providerId="ADAL" clId="{5D348FAF-F09E-442E-9E18-E1F234E8B099}" dt="2021-06-23T00:33:46.252" v="7240" actId="207"/>
          <ac:spMkLst>
            <pc:docMk/>
            <pc:sldMk cId="667350380" sldId="2076137872"/>
            <ac:spMk id="9" creationId="{7F45F81A-A7C5-42AD-B5BF-F4865C5E42BB}"/>
          </ac:spMkLst>
        </pc:spChg>
        <pc:spChg chg="mod">
          <ac:chgData name="Sidney Andrews (SeeSharpRun.NET)" userId="bf6b72ff-c0a4-4541-889d-4072e9e5979f" providerId="ADAL" clId="{5D348FAF-F09E-442E-9E18-E1F234E8B099}" dt="2021-06-23T00:32:33.244" v="7219"/>
          <ac:spMkLst>
            <pc:docMk/>
            <pc:sldMk cId="667350380" sldId="2076137872"/>
            <ac:spMk id="119" creationId="{B923C1A6-1FE9-41A3-A095-4F8409413E19}"/>
          </ac:spMkLst>
        </pc:spChg>
        <pc:spChg chg="del">
          <ac:chgData name="Sidney Andrews (SeeSharpRun.NET)" userId="bf6b72ff-c0a4-4541-889d-4072e9e5979f" providerId="ADAL" clId="{5D348FAF-F09E-442E-9E18-E1F234E8B099}" dt="2021-06-23T00:08:24.866" v="6573" actId="478"/>
          <ac:spMkLst>
            <pc:docMk/>
            <pc:sldMk cId="667350380" sldId="2076137872"/>
            <ac:spMk id="156" creationId="{C8B31DDE-B6A4-4B0F-B21E-888CB270117A}"/>
          </ac:spMkLst>
        </pc:spChg>
        <pc:picChg chg="mod">
          <ac:chgData name="Sidney Andrews (SeeSharpRun.NET)" userId="bf6b72ff-c0a4-4541-889d-4072e9e5979f" providerId="ADAL" clId="{5D348FAF-F09E-442E-9E18-E1F234E8B099}" dt="2021-06-23T00:14:53.931" v="6598" actId="1076"/>
          <ac:picMkLst>
            <pc:docMk/>
            <pc:sldMk cId="667350380" sldId="2076137872"/>
            <ac:picMk id="4" creationId="{383B756C-BE01-45A8-BF12-81BA61BA25FC}"/>
          </ac:picMkLst>
        </pc:picChg>
        <pc:picChg chg="add mod">
          <ac:chgData name="Sidney Andrews (SeeSharpRun.NET)" userId="bf6b72ff-c0a4-4541-889d-4072e9e5979f" providerId="ADAL" clId="{5D348FAF-F09E-442E-9E18-E1F234E8B099}" dt="2021-06-23T00:14:25.856" v="6596"/>
          <ac:picMkLst>
            <pc:docMk/>
            <pc:sldMk cId="667350380" sldId="2076137872"/>
            <ac:picMk id="8" creationId="{E43E04AA-45EE-4C2E-933A-F22EA7729D03}"/>
          </ac:picMkLst>
        </pc:picChg>
        <pc:inkChg chg="add mod">
          <ac:chgData name="Sidney Andrews (SeeSharpRun.NET)" userId="bf6b72ff-c0a4-4541-889d-4072e9e5979f" providerId="ADAL" clId="{5D348FAF-F09E-442E-9E18-E1F234E8B099}" dt="2021-06-23T00:58:31.892" v="8476" actId="14100"/>
          <ac:inkMkLst>
            <pc:docMk/>
            <pc:sldMk cId="667350380" sldId="2076137872"/>
            <ac:inkMk id="10" creationId="{88C0B3E9-402D-472D-8426-744BBE50FC8B}"/>
          </ac:inkMkLst>
        </pc:inkChg>
      </pc:sldChg>
      <pc:sldChg chg="addSp delSp modSp add mod delAnim modAnim modNotesTx">
        <pc:chgData name="Sidney Andrews (SeeSharpRun.NET)" userId="bf6b72ff-c0a4-4541-889d-4072e9e5979f" providerId="ADAL" clId="{5D348FAF-F09E-442E-9E18-E1F234E8B099}" dt="2021-06-23T00:57:38.230" v="8452"/>
        <pc:sldMkLst>
          <pc:docMk/>
          <pc:sldMk cId="2352247823" sldId="2076137873"/>
        </pc:sldMkLst>
        <pc:spChg chg="del mod">
          <ac:chgData name="Sidney Andrews (SeeSharpRun.NET)" userId="bf6b72ff-c0a4-4541-889d-4072e9e5979f" providerId="ADAL" clId="{5D348FAF-F09E-442E-9E18-E1F234E8B099}" dt="2021-06-23T00:57:33.969" v="8450" actId="478"/>
          <ac:spMkLst>
            <pc:docMk/>
            <pc:sldMk cId="2352247823" sldId="2076137873"/>
            <ac:spMk id="8" creationId="{DB7349C9-1C8D-4EF9-9E8E-B338F4B37177}"/>
          </ac:spMkLst>
        </pc:spChg>
        <pc:spChg chg="mod">
          <ac:chgData name="Sidney Andrews (SeeSharpRun.NET)" userId="bf6b72ff-c0a4-4541-889d-4072e9e5979f" providerId="ADAL" clId="{5D348FAF-F09E-442E-9E18-E1F234E8B099}" dt="2021-06-23T00:48:49.145" v="7858" actId="403"/>
          <ac:spMkLst>
            <pc:docMk/>
            <pc:sldMk cId="2352247823" sldId="2076137873"/>
            <ac:spMk id="9" creationId="{16A5EA2A-9582-4AD4-AB43-937E1433C7DC}"/>
          </ac:spMkLst>
        </pc:spChg>
        <pc:spChg chg="mod">
          <ac:chgData name="Sidney Andrews (SeeSharpRun.NET)" userId="bf6b72ff-c0a4-4541-889d-4072e9e5979f" providerId="ADAL" clId="{5D348FAF-F09E-442E-9E18-E1F234E8B099}" dt="2021-06-23T00:49:51.545" v="7882"/>
          <ac:spMkLst>
            <pc:docMk/>
            <pc:sldMk cId="2352247823" sldId="2076137873"/>
            <ac:spMk id="10" creationId="{A8ACB464-D73A-42CE-A2BD-521F8CE4041C}"/>
          </ac:spMkLst>
        </pc:spChg>
        <pc:spChg chg="mod">
          <ac:chgData name="Sidney Andrews (SeeSharpRun.NET)" userId="bf6b72ff-c0a4-4541-889d-4072e9e5979f" providerId="ADAL" clId="{5D348FAF-F09E-442E-9E18-E1F234E8B099}" dt="2021-06-23T00:42:27.035" v="7542" actId="6549"/>
          <ac:spMkLst>
            <pc:docMk/>
            <pc:sldMk cId="2352247823" sldId="2076137873"/>
            <ac:spMk id="54" creationId="{DA81DDBF-1CAE-4A41-953F-E27458998979}"/>
          </ac:spMkLst>
        </pc:spChg>
        <pc:inkChg chg="add mod">
          <ac:chgData name="Sidney Andrews (SeeSharpRun.NET)" userId="bf6b72ff-c0a4-4541-889d-4072e9e5979f" providerId="ADAL" clId="{5D348FAF-F09E-442E-9E18-E1F234E8B099}" dt="2021-06-23T00:57:26.068" v="8445" actId="1076"/>
          <ac:inkMkLst>
            <pc:docMk/>
            <pc:sldMk cId="2352247823" sldId="2076137873"/>
            <ac:inkMk id="11" creationId="{D878D248-FE57-4536-9E95-D2839AD8F28B}"/>
          </ac:inkMkLst>
        </pc:inkChg>
        <pc:inkChg chg="add mod">
          <ac:chgData name="Sidney Andrews (SeeSharpRun.NET)" userId="bf6b72ff-c0a4-4541-889d-4072e9e5979f" providerId="ADAL" clId="{5D348FAF-F09E-442E-9E18-E1F234E8B099}" dt="2021-06-23T00:57:32.095" v="8449" actId="1076"/>
          <ac:inkMkLst>
            <pc:docMk/>
            <pc:sldMk cId="2352247823" sldId="2076137873"/>
            <ac:inkMk id="12" creationId="{C64E8ECA-9A92-43B5-A3E1-DC0B3F430B6E}"/>
          </ac:inkMkLst>
        </pc:inkChg>
      </pc:sldChg>
      <pc:sldChg chg="add del">
        <pc:chgData name="Sidney Andrews (SeeSharpRun.NET)" userId="bf6b72ff-c0a4-4541-889d-4072e9e5979f" providerId="ADAL" clId="{5D348FAF-F09E-442E-9E18-E1F234E8B099}" dt="2021-06-23T00:38:36.549" v="7336" actId="47"/>
        <pc:sldMkLst>
          <pc:docMk/>
          <pc:sldMk cId="3216497760" sldId="2076137873"/>
        </pc:sldMkLst>
      </pc:sldChg>
      <pc:sldChg chg="addSp delSp modSp add mod delAnim modAnim modNotesTx">
        <pc:chgData name="Sidney Andrews (SeeSharpRun.NET)" userId="bf6b72ff-c0a4-4541-889d-4072e9e5979f" providerId="ADAL" clId="{5D348FAF-F09E-442E-9E18-E1F234E8B099}" dt="2021-06-23T01:19:33.529" v="9155" actId="1076"/>
        <pc:sldMkLst>
          <pc:docMk/>
          <pc:sldMk cId="3914450924" sldId="2076137874"/>
        </pc:sldMkLst>
        <pc:spChg chg="del mod">
          <ac:chgData name="Sidney Andrews (SeeSharpRun.NET)" userId="bf6b72ff-c0a4-4541-889d-4072e9e5979f" providerId="ADAL" clId="{5D348FAF-F09E-442E-9E18-E1F234E8B099}" dt="2021-06-23T00:56:40.114" v="8431" actId="478"/>
          <ac:spMkLst>
            <pc:docMk/>
            <pc:sldMk cId="3914450924" sldId="2076137874"/>
            <ac:spMk id="8" creationId="{DB7349C9-1C8D-4EF9-9E8E-B338F4B37177}"/>
          </ac:spMkLst>
        </pc:spChg>
        <pc:spChg chg="mod">
          <ac:chgData name="Sidney Andrews (SeeSharpRun.NET)" userId="bf6b72ff-c0a4-4541-889d-4072e9e5979f" providerId="ADAL" clId="{5D348FAF-F09E-442E-9E18-E1F234E8B099}" dt="2021-06-23T01:19:28.911" v="9154" actId="2711"/>
          <ac:spMkLst>
            <pc:docMk/>
            <pc:sldMk cId="3914450924" sldId="2076137874"/>
            <ac:spMk id="9" creationId="{16A5EA2A-9582-4AD4-AB43-937E1433C7DC}"/>
          </ac:spMkLst>
        </pc:spChg>
        <pc:spChg chg="mod">
          <ac:chgData name="Sidney Andrews (SeeSharpRun.NET)" userId="bf6b72ff-c0a4-4541-889d-4072e9e5979f" providerId="ADAL" clId="{5D348FAF-F09E-442E-9E18-E1F234E8B099}" dt="2021-06-23T01:02:06.353" v="8594" actId="20577"/>
          <ac:spMkLst>
            <pc:docMk/>
            <pc:sldMk cId="3914450924" sldId="2076137874"/>
            <ac:spMk id="10" creationId="{A8ACB464-D73A-42CE-A2BD-521F8CE4041C}"/>
          </ac:spMkLst>
        </pc:spChg>
        <pc:spChg chg="add del">
          <ac:chgData name="Sidney Andrews (SeeSharpRun.NET)" userId="bf6b72ff-c0a4-4541-889d-4072e9e5979f" providerId="ADAL" clId="{5D348FAF-F09E-442E-9E18-E1F234E8B099}" dt="2021-06-23T00:50:59.447" v="7909" actId="22"/>
          <ac:spMkLst>
            <pc:docMk/>
            <pc:sldMk cId="3914450924" sldId="2076137874"/>
            <ac:spMk id="11" creationId="{DFD057B5-7DC6-49CA-81BA-CCD65FB73F27}"/>
          </ac:spMkLst>
        </pc:spChg>
        <pc:spChg chg="add del mod">
          <ac:chgData name="Sidney Andrews (SeeSharpRun.NET)" userId="bf6b72ff-c0a4-4541-889d-4072e9e5979f" providerId="ADAL" clId="{5D348FAF-F09E-442E-9E18-E1F234E8B099}" dt="2021-06-23T00:51:05.975" v="7912" actId="21"/>
          <ac:spMkLst>
            <pc:docMk/>
            <pc:sldMk cId="3914450924" sldId="2076137874"/>
            <ac:spMk id="12" creationId="{5305EEA4-1B27-443E-8BC4-F4DD44FDB906}"/>
          </ac:spMkLst>
        </pc:spChg>
        <pc:spChg chg="mod">
          <ac:chgData name="Sidney Andrews (SeeSharpRun.NET)" userId="bf6b72ff-c0a4-4541-889d-4072e9e5979f" providerId="ADAL" clId="{5D348FAF-F09E-442E-9E18-E1F234E8B099}" dt="2021-06-23T00:54:40.755" v="8356" actId="20577"/>
          <ac:spMkLst>
            <pc:docMk/>
            <pc:sldMk cId="3914450924" sldId="2076137874"/>
            <ac:spMk id="54" creationId="{DA81DDBF-1CAE-4A41-953F-E27458998979}"/>
          </ac:spMkLst>
        </pc:spChg>
        <pc:inkChg chg="add mod">
          <ac:chgData name="Sidney Andrews (SeeSharpRun.NET)" userId="bf6b72ff-c0a4-4541-889d-4072e9e5979f" providerId="ADAL" clId="{5D348FAF-F09E-442E-9E18-E1F234E8B099}" dt="2021-06-23T01:19:33.529" v="9155" actId="1076"/>
          <ac:inkMkLst>
            <pc:docMk/>
            <pc:sldMk cId="3914450924" sldId="2076137874"/>
            <ac:inkMk id="13" creationId="{BFCE231D-91F2-4F7C-BC78-8068AD24D1F8}"/>
          </ac:inkMkLst>
        </pc:inkChg>
      </pc:sldChg>
      <pc:sldChg chg="addSp delSp modSp add mod delAnim modAnim modNotesTx">
        <pc:chgData name="Sidney Andrews (SeeSharpRun.NET)" userId="bf6b72ff-c0a4-4541-889d-4072e9e5979f" providerId="ADAL" clId="{5D348FAF-F09E-442E-9E18-E1F234E8B099}" dt="2021-06-23T01:19:49.749" v="9161" actId="2710"/>
        <pc:sldMkLst>
          <pc:docMk/>
          <pc:sldMk cId="4238103338" sldId="2076137875"/>
        </pc:sldMkLst>
        <pc:spChg chg="del mod">
          <ac:chgData name="Sidney Andrews (SeeSharpRun.NET)" userId="bf6b72ff-c0a4-4541-889d-4072e9e5979f" providerId="ADAL" clId="{5D348FAF-F09E-442E-9E18-E1F234E8B099}" dt="2021-06-23T00:58:56.950" v="8488" actId="478"/>
          <ac:spMkLst>
            <pc:docMk/>
            <pc:sldMk cId="4238103338" sldId="2076137875"/>
            <ac:spMk id="8" creationId="{DB7349C9-1C8D-4EF9-9E8E-B338F4B37177}"/>
          </ac:spMkLst>
        </pc:spChg>
        <pc:spChg chg="mod">
          <ac:chgData name="Sidney Andrews (SeeSharpRun.NET)" userId="bf6b72ff-c0a4-4541-889d-4072e9e5979f" providerId="ADAL" clId="{5D348FAF-F09E-442E-9E18-E1F234E8B099}" dt="2021-06-23T01:19:46.030" v="9158" actId="2710"/>
          <ac:spMkLst>
            <pc:docMk/>
            <pc:sldMk cId="4238103338" sldId="2076137875"/>
            <ac:spMk id="9" creationId="{16A5EA2A-9582-4AD4-AB43-937E1433C7DC}"/>
          </ac:spMkLst>
        </pc:spChg>
        <pc:spChg chg="mod">
          <ac:chgData name="Sidney Andrews (SeeSharpRun.NET)" userId="bf6b72ff-c0a4-4541-889d-4072e9e5979f" providerId="ADAL" clId="{5D348FAF-F09E-442E-9E18-E1F234E8B099}" dt="2021-06-23T01:19:49.749" v="9161" actId="2710"/>
          <ac:spMkLst>
            <pc:docMk/>
            <pc:sldMk cId="4238103338" sldId="2076137875"/>
            <ac:spMk id="10" creationId="{A8ACB464-D73A-42CE-A2BD-521F8CE4041C}"/>
          </ac:spMkLst>
        </pc:spChg>
        <pc:spChg chg="add del mod">
          <ac:chgData name="Sidney Andrews (SeeSharpRun.NET)" userId="bf6b72ff-c0a4-4541-889d-4072e9e5979f" providerId="ADAL" clId="{5D348FAF-F09E-442E-9E18-E1F234E8B099}" dt="2021-06-23T00:51:11.376" v="7916" actId="478"/>
          <ac:spMkLst>
            <pc:docMk/>
            <pc:sldMk cId="4238103338" sldId="2076137875"/>
            <ac:spMk id="11" creationId="{306B7FF3-773B-47BD-84D9-7CB93472BD76}"/>
          </ac:spMkLst>
        </pc:spChg>
        <pc:spChg chg="mod">
          <ac:chgData name="Sidney Andrews (SeeSharpRun.NET)" userId="bf6b72ff-c0a4-4541-889d-4072e9e5979f" providerId="ADAL" clId="{5D348FAF-F09E-442E-9E18-E1F234E8B099}" dt="2021-06-23T00:39:50.097" v="7453" actId="20577"/>
          <ac:spMkLst>
            <pc:docMk/>
            <pc:sldMk cId="4238103338" sldId="2076137875"/>
            <ac:spMk id="54" creationId="{DA81DDBF-1CAE-4A41-953F-E27458998979}"/>
          </ac:spMkLst>
        </pc:spChg>
        <pc:inkChg chg="add del mod">
          <ac:chgData name="Sidney Andrews (SeeSharpRun.NET)" userId="bf6b72ff-c0a4-4541-889d-4072e9e5979f" providerId="ADAL" clId="{5D348FAF-F09E-442E-9E18-E1F234E8B099}" dt="2021-06-23T01:09:18.143" v="8635" actId="478"/>
          <ac:inkMkLst>
            <pc:docMk/>
            <pc:sldMk cId="4238103338" sldId="2076137875"/>
            <ac:inkMk id="12" creationId="{1536CCBE-E7CA-4F24-BAF3-E7EA085D0A8E}"/>
          </ac:inkMkLst>
        </pc:inkChg>
      </pc:sldChg>
      <pc:sldChg chg="addSp delSp modSp add mod delAnim modAnim modNotesTx">
        <pc:chgData name="Sidney Andrews (SeeSharpRun.NET)" userId="bf6b72ff-c0a4-4541-889d-4072e9e5979f" providerId="ADAL" clId="{5D348FAF-F09E-442E-9E18-E1F234E8B099}" dt="2021-06-23T01:19:12.402" v="9151" actId="14100"/>
        <pc:sldMkLst>
          <pc:docMk/>
          <pc:sldMk cId="2623150301" sldId="2076137876"/>
        </pc:sldMkLst>
        <pc:spChg chg="del mod">
          <ac:chgData name="Sidney Andrews (SeeSharpRun.NET)" userId="bf6b72ff-c0a4-4541-889d-4072e9e5979f" providerId="ADAL" clId="{5D348FAF-F09E-442E-9E18-E1F234E8B099}" dt="2021-06-23T00:58:58.402" v="8489" actId="478"/>
          <ac:spMkLst>
            <pc:docMk/>
            <pc:sldMk cId="2623150301" sldId="2076137876"/>
            <ac:spMk id="8" creationId="{DB7349C9-1C8D-4EF9-9E8E-B338F4B37177}"/>
          </ac:spMkLst>
        </pc:spChg>
        <pc:spChg chg="mod">
          <ac:chgData name="Sidney Andrews (SeeSharpRun.NET)" userId="bf6b72ff-c0a4-4541-889d-4072e9e5979f" providerId="ADAL" clId="{5D348FAF-F09E-442E-9E18-E1F234E8B099}" dt="2021-06-23T01:17:31.257" v="9116" actId="20577"/>
          <ac:spMkLst>
            <pc:docMk/>
            <pc:sldMk cId="2623150301" sldId="2076137876"/>
            <ac:spMk id="9" creationId="{16A5EA2A-9582-4AD4-AB43-937E1433C7DC}"/>
          </ac:spMkLst>
        </pc:spChg>
        <pc:spChg chg="mod">
          <ac:chgData name="Sidney Andrews (SeeSharpRun.NET)" userId="bf6b72ff-c0a4-4541-889d-4072e9e5979f" providerId="ADAL" clId="{5D348FAF-F09E-442E-9E18-E1F234E8B099}" dt="2021-06-23T01:19:12.402" v="9151" actId="14100"/>
          <ac:spMkLst>
            <pc:docMk/>
            <pc:sldMk cId="2623150301" sldId="2076137876"/>
            <ac:spMk id="10" creationId="{A8ACB464-D73A-42CE-A2BD-521F8CE4041C}"/>
          </ac:spMkLst>
        </pc:spChg>
        <pc:spChg chg="mod">
          <ac:chgData name="Sidney Andrews (SeeSharpRun.NET)" userId="bf6b72ff-c0a4-4541-889d-4072e9e5979f" providerId="ADAL" clId="{5D348FAF-F09E-442E-9E18-E1F234E8B099}" dt="2021-06-23T00:39:53.634" v="7454"/>
          <ac:spMkLst>
            <pc:docMk/>
            <pc:sldMk cId="2623150301" sldId="2076137876"/>
            <ac:spMk id="54" creationId="{DA81DDBF-1CAE-4A41-953F-E27458998979}"/>
          </ac:spMkLst>
        </pc:spChg>
        <pc:inkChg chg="add mod">
          <ac:chgData name="Sidney Andrews (SeeSharpRun.NET)" userId="bf6b72ff-c0a4-4541-889d-4072e9e5979f" providerId="ADAL" clId="{5D348FAF-F09E-442E-9E18-E1F234E8B099}" dt="2021-06-23T01:17:47.444" v="9124" actId="1076"/>
          <ac:inkMkLst>
            <pc:docMk/>
            <pc:sldMk cId="2623150301" sldId="2076137876"/>
            <ac:inkMk id="11" creationId="{F7F975C8-5851-44AE-A7AA-859753552431}"/>
          </ac:inkMkLst>
        </pc:inkChg>
      </pc:sldChg>
      <pc:sldChg chg="addSp delSp modSp add mod delAnim modAnim modNotesTx">
        <pc:chgData name="Sidney Andrews (SeeSharpRun.NET)" userId="bf6b72ff-c0a4-4541-889d-4072e9e5979f" providerId="ADAL" clId="{5D348FAF-F09E-442E-9E18-E1F234E8B099}" dt="2021-06-23T01:22:50.219" v="9184" actId="14100"/>
        <pc:sldMkLst>
          <pc:docMk/>
          <pc:sldMk cId="1987240266" sldId="2076137877"/>
        </pc:sldMkLst>
        <pc:spChg chg="del mod">
          <ac:chgData name="Sidney Andrews (SeeSharpRun.NET)" userId="bf6b72ff-c0a4-4541-889d-4072e9e5979f" providerId="ADAL" clId="{5D348FAF-F09E-442E-9E18-E1F234E8B099}" dt="2021-06-23T00:58:59.734" v="8490" actId="478"/>
          <ac:spMkLst>
            <pc:docMk/>
            <pc:sldMk cId="1987240266" sldId="2076137877"/>
            <ac:spMk id="8" creationId="{DB7349C9-1C8D-4EF9-9E8E-B338F4B37177}"/>
          </ac:spMkLst>
        </pc:spChg>
        <pc:spChg chg="mod">
          <ac:chgData name="Sidney Andrews (SeeSharpRun.NET)" userId="bf6b72ff-c0a4-4541-889d-4072e9e5979f" providerId="ADAL" clId="{5D348FAF-F09E-442E-9E18-E1F234E8B099}" dt="2021-06-23T01:22:38.304" v="9181"/>
          <ac:spMkLst>
            <pc:docMk/>
            <pc:sldMk cId="1987240266" sldId="2076137877"/>
            <ac:spMk id="9" creationId="{16A5EA2A-9582-4AD4-AB43-937E1433C7DC}"/>
          </ac:spMkLst>
        </pc:spChg>
        <pc:spChg chg="mod">
          <ac:chgData name="Sidney Andrews (SeeSharpRun.NET)" userId="bf6b72ff-c0a4-4541-889d-4072e9e5979f" providerId="ADAL" clId="{5D348FAF-F09E-442E-9E18-E1F234E8B099}" dt="2021-06-23T01:22:33.993" v="9180" actId="255"/>
          <ac:spMkLst>
            <pc:docMk/>
            <pc:sldMk cId="1987240266" sldId="2076137877"/>
            <ac:spMk id="10" creationId="{A8ACB464-D73A-42CE-A2BD-521F8CE4041C}"/>
          </ac:spMkLst>
        </pc:spChg>
        <pc:spChg chg="mod">
          <ac:chgData name="Sidney Andrews (SeeSharpRun.NET)" userId="bf6b72ff-c0a4-4541-889d-4072e9e5979f" providerId="ADAL" clId="{5D348FAF-F09E-442E-9E18-E1F234E8B099}" dt="2021-06-23T00:39:56.156" v="7455"/>
          <ac:spMkLst>
            <pc:docMk/>
            <pc:sldMk cId="1987240266" sldId="2076137877"/>
            <ac:spMk id="54" creationId="{DA81DDBF-1CAE-4A41-953F-E27458998979}"/>
          </ac:spMkLst>
        </pc:spChg>
        <pc:inkChg chg="add mod">
          <ac:chgData name="Sidney Andrews (SeeSharpRun.NET)" userId="bf6b72ff-c0a4-4541-889d-4072e9e5979f" providerId="ADAL" clId="{5D348FAF-F09E-442E-9E18-E1F234E8B099}" dt="2021-06-23T01:22:50.219" v="9184" actId="14100"/>
          <ac:inkMkLst>
            <pc:docMk/>
            <pc:sldMk cId="1987240266" sldId="2076137877"/>
            <ac:inkMk id="11" creationId="{E3DDEADC-83AB-47DC-BB95-F2D59A34AD51}"/>
          </ac:inkMkLst>
        </pc:inkChg>
      </pc:sldChg>
      <pc:sldChg chg="addSp delSp modSp add mod delAnim modAnim modNotesTx">
        <pc:chgData name="Sidney Andrews (SeeSharpRun.NET)" userId="bf6b72ff-c0a4-4541-889d-4072e9e5979f" providerId="ADAL" clId="{5D348FAF-F09E-442E-9E18-E1F234E8B099}" dt="2021-06-23T01:22:54.650" v="9185" actId="14100"/>
        <pc:sldMkLst>
          <pc:docMk/>
          <pc:sldMk cId="2153595238" sldId="2076137878"/>
        </pc:sldMkLst>
        <pc:spChg chg="del mod">
          <ac:chgData name="Sidney Andrews (SeeSharpRun.NET)" userId="bf6b72ff-c0a4-4541-889d-4072e9e5979f" providerId="ADAL" clId="{5D348FAF-F09E-442E-9E18-E1F234E8B099}" dt="2021-06-23T00:59:01.353" v="8491" actId="478"/>
          <ac:spMkLst>
            <pc:docMk/>
            <pc:sldMk cId="2153595238" sldId="2076137878"/>
            <ac:spMk id="8" creationId="{DB7349C9-1C8D-4EF9-9E8E-B338F4B37177}"/>
          </ac:spMkLst>
        </pc:spChg>
        <pc:spChg chg="mod">
          <ac:chgData name="Sidney Andrews (SeeSharpRun.NET)" userId="bf6b72ff-c0a4-4541-889d-4072e9e5979f" providerId="ADAL" clId="{5D348FAF-F09E-442E-9E18-E1F234E8B099}" dt="2021-06-23T01:21:52.422" v="9170"/>
          <ac:spMkLst>
            <pc:docMk/>
            <pc:sldMk cId="2153595238" sldId="2076137878"/>
            <ac:spMk id="9" creationId="{16A5EA2A-9582-4AD4-AB43-937E1433C7DC}"/>
          </ac:spMkLst>
        </pc:spChg>
        <pc:spChg chg="mod">
          <ac:chgData name="Sidney Andrews (SeeSharpRun.NET)" userId="bf6b72ff-c0a4-4541-889d-4072e9e5979f" providerId="ADAL" clId="{5D348FAF-F09E-442E-9E18-E1F234E8B099}" dt="2021-06-23T01:22:54.650" v="9185" actId="14100"/>
          <ac:spMkLst>
            <pc:docMk/>
            <pc:sldMk cId="2153595238" sldId="2076137878"/>
            <ac:spMk id="10" creationId="{A8ACB464-D73A-42CE-A2BD-521F8CE4041C}"/>
          </ac:spMkLst>
        </pc:spChg>
        <pc:inkChg chg="add mod">
          <ac:chgData name="Sidney Andrews (SeeSharpRun.NET)" userId="bf6b72ff-c0a4-4541-889d-4072e9e5979f" providerId="ADAL" clId="{5D348FAF-F09E-442E-9E18-E1F234E8B099}" dt="2021-06-23T01:22:03.225" v="9175" actId="14100"/>
          <ac:inkMkLst>
            <pc:docMk/>
            <pc:sldMk cId="2153595238" sldId="2076137878"/>
            <ac:inkMk id="11" creationId="{BB03581D-694A-4824-A94F-43C6388181DE}"/>
          </ac:inkMkLst>
        </pc:inkChg>
      </pc:sldChg>
      <pc:sldChg chg="addSp delSp modSp add mod delAnim modAnim modNotesTx">
        <pc:chgData name="Sidney Andrews (SeeSharpRun.NET)" userId="bf6b72ff-c0a4-4541-889d-4072e9e5979f" providerId="ADAL" clId="{5D348FAF-F09E-442E-9E18-E1F234E8B099}" dt="2021-06-23T01:27:56.647" v="9233"/>
        <pc:sldMkLst>
          <pc:docMk/>
          <pc:sldMk cId="941110766" sldId="2076137879"/>
        </pc:sldMkLst>
        <pc:spChg chg="del mod">
          <ac:chgData name="Sidney Andrews (SeeSharpRun.NET)" userId="bf6b72ff-c0a4-4541-889d-4072e9e5979f" providerId="ADAL" clId="{5D348FAF-F09E-442E-9E18-E1F234E8B099}" dt="2021-06-23T00:57:14.756" v="8442" actId="478"/>
          <ac:spMkLst>
            <pc:docMk/>
            <pc:sldMk cId="941110766" sldId="2076137879"/>
            <ac:spMk id="8" creationId="{DB7349C9-1C8D-4EF9-9E8E-B338F4B37177}"/>
          </ac:spMkLst>
        </pc:spChg>
        <pc:spChg chg="mod">
          <ac:chgData name="Sidney Andrews (SeeSharpRun.NET)" userId="bf6b72ff-c0a4-4541-889d-4072e9e5979f" providerId="ADAL" clId="{5D348FAF-F09E-442E-9E18-E1F234E8B099}" dt="2021-06-23T00:50:07.198" v="7885" actId="20577"/>
          <ac:spMkLst>
            <pc:docMk/>
            <pc:sldMk cId="941110766" sldId="2076137879"/>
            <ac:spMk id="9" creationId="{16A5EA2A-9582-4AD4-AB43-937E1433C7DC}"/>
          </ac:spMkLst>
        </pc:spChg>
        <pc:spChg chg="mod">
          <ac:chgData name="Sidney Andrews (SeeSharpRun.NET)" userId="bf6b72ff-c0a4-4541-889d-4072e9e5979f" providerId="ADAL" clId="{5D348FAF-F09E-442E-9E18-E1F234E8B099}" dt="2021-06-23T00:49:38.594" v="7877" actId="6549"/>
          <ac:spMkLst>
            <pc:docMk/>
            <pc:sldMk cId="941110766" sldId="2076137879"/>
            <ac:spMk id="10" creationId="{A8ACB464-D73A-42CE-A2BD-521F8CE4041C}"/>
          </ac:spMkLst>
        </pc:spChg>
        <pc:inkChg chg="add mod">
          <ac:chgData name="Sidney Andrews (SeeSharpRun.NET)" userId="bf6b72ff-c0a4-4541-889d-4072e9e5979f" providerId="ADAL" clId="{5D348FAF-F09E-442E-9E18-E1F234E8B099}" dt="2021-06-23T00:57:13.603" v="8441" actId="14100"/>
          <ac:inkMkLst>
            <pc:docMk/>
            <pc:sldMk cId="941110766" sldId="2076137879"/>
            <ac:inkMk id="11" creationId="{22F60562-A82A-4181-9098-6B4CBCAF3B95}"/>
          </ac:inkMkLst>
        </pc:inkChg>
        <pc:inkChg chg="add mod">
          <ac:chgData name="Sidney Andrews (SeeSharpRun.NET)" userId="bf6b72ff-c0a4-4541-889d-4072e9e5979f" providerId="ADAL" clId="{5D348FAF-F09E-442E-9E18-E1F234E8B099}" dt="2021-06-23T01:27:50.051" v="9232" actId="12788"/>
          <ac:inkMkLst>
            <pc:docMk/>
            <pc:sldMk cId="941110766" sldId="2076137879"/>
            <ac:inkMk id="12" creationId="{6D5C90A8-EE9A-421B-A1F3-A8BD5F2D89EC}"/>
          </ac:inkMkLst>
        </pc:inkChg>
        <pc:inkChg chg="add mod">
          <ac:chgData name="Sidney Andrews (SeeSharpRun.NET)" userId="bf6b72ff-c0a4-4541-889d-4072e9e5979f" providerId="ADAL" clId="{5D348FAF-F09E-442E-9E18-E1F234E8B099}" dt="2021-06-23T01:27:50.051" v="9232" actId="12788"/>
          <ac:inkMkLst>
            <pc:docMk/>
            <pc:sldMk cId="941110766" sldId="2076137879"/>
            <ac:inkMk id="13" creationId="{FBC84601-D95A-43C2-827D-723CE1612E7E}"/>
          </ac:inkMkLst>
        </pc:inkChg>
      </pc:sldChg>
      <pc:sldChg chg="addSp delSp modSp add del mod modAnim modNotesTx">
        <pc:chgData name="Sidney Andrews (SeeSharpRun.NET)" userId="bf6b72ff-c0a4-4541-889d-4072e9e5979f" providerId="ADAL" clId="{5D348FAF-F09E-442E-9E18-E1F234E8B099}" dt="2021-06-23T01:02:25.969" v="8599" actId="47"/>
        <pc:sldMkLst>
          <pc:docMk/>
          <pc:sldMk cId="3672368623" sldId="2076137880"/>
        </pc:sldMkLst>
        <pc:spChg chg="del">
          <ac:chgData name="Sidney Andrews (SeeSharpRun.NET)" userId="bf6b72ff-c0a4-4541-889d-4072e9e5979f" providerId="ADAL" clId="{5D348FAF-F09E-442E-9E18-E1F234E8B099}" dt="2021-06-23T00:58:45.369" v="8483" actId="478"/>
          <ac:spMkLst>
            <pc:docMk/>
            <pc:sldMk cId="3672368623" sldId="2076137880"/>
            <ac:spMk id="8" creationId="{DB7349C9-1C8D-4EF9-9E8E-B338F4B37177}"/>
          </ac:spMkLst>
        </pc:spChg>
        <pc:inkChg chg="add mod">
          <ac:chgData name="Sidney Andrews (SeeSharpRun.NET)" userId="bf6b72ff-c0a4-4541-889d-4072e9e5979f" providerId="ADAL" clId="{5D348FAF-F09E-442E-9E18-E1F234E8B099}" dt="2021-06-23T00:58:53.900" v="8487" actId="1076"/>
          <ac:inkMkLst>
            <pc:docMk/>
            <pc:sldMk cId="3672368623" sldId="2076137880"/>
            <ac:inkMk id="11" creationId="{CD05A34F-0F88-472A-992C-D273D52CB63A}"/>
          </ac:inkMkLst>
        </pc:inkChg>
      </pc:sldChg>
      <pc:sldChg chg="addSp delSp modSp add mod delAnim modAnim modNotesTx">
        <pc:chgData name="Sidney Andrews (SeeSharpRun.NET)" userId="bf6b72ff-c0a4-4541-889d-4072e9e5979f" providerId="ADAL" clId="{5D348FAF-F09E-442E-9E18-E1F234E8B099}" dt="2021-06-23T01:19:19.079" v="9153" actId="14100"/>
        <pc:sldMkLst>
          <pc:docMk/>
          <pc:sldMk cId="509145758" sldId="2076137881"/>
        </pc:sldMkLst>
        <pc:spChg chg="del">
          <ac:chgData name="Sidney Andrews (SeeSharpRun.NET)" userId="bf6b72ff-c0a4-4541-889d-4072e9e5979f" providerId="ADAL" clId="{5D348FAF-F09E-442E-9E18-E1F234E8B099}" dt="2021-06-23T00:58:36.163" v="8477" actId="478"/>
          <ac:spMkLst>
            <pc:docMk/>
            <pc:sldMk cId="509145758" sldId="2076137881"/>
            <ac:spMk id="8" creationId="{DB7349C9-1C8D-4EF9-9E8E-B338F4B37177}"/>
          </ac:spMkLst>
        </pc:spChg>
        <pc:spChg chg="mod">
          <ac:chgData name="Sidney Andrews (SeeSharpRun.NET)" userId="bf6b72ff-c0a4-4541-889d-4072e9e5979f" providerId="ADAL" clId="{5D348FAF-F09E-442E-9E18-E1F234E8B099}" dt="2021-06-23T01:01:11.598" v="8580" actId="20577"/>
          <ac:spMkLst>
            <pc:docMk/>
            <pc:sldMk cId="509145758" sldId="2076137881"/>
            <ac:spMk id="9" creationId="{16A5EA2A-9582-4AD4-AB43-937E1433C7DC}"/>
          </ac:spMkLst>
        </pc:spChg>
        <pc:spChg chg="mod">
          <ac:chgData name="Sidney Andrews (SeeSharpRun.NET)" userId="bf6b72ff-c0a4-4541-889d-4072e9e5979f" providerId="ADAL" clId="{5D348FAF-F09E-442E-9E18-E1F234E8B099}" dt="2021-06-23T01:19:19.079" v="9153" actId="14100"/>
          <ac:spMkLst>
            <pc:docMk/>
            <pc:sldMk cId="509145758" sldId="2076137881"/>
            <ac:spMk id="10" creationId="{A8ACB464-D73A-42CE-A2BD-521F8CE4041C}"/>
          </ac:spMkLst>
        </pc:spChg>
        <pc:inkChg chg="add mod">
          <ac:chgData name="Sidney Andrews (SeeSharpRun.NET)" userId="bf6b72ff-c0a4-4541-889d-4072e9e5979f" providerId="ADAL" clId="{5D348FAF-F09E-442E-9E18-E1F234E8B099}" dt="2021-06-23T01:00:15.780" v="8569" actId="14100"/>
          <ac:inkMkLst>
            <pc:docMk/>
            <pc:sldMk cId="509145758" sldId="2076137881"/>
            <ac:inkMk id="11" creationId="{EAF5C60E-D367-4521-A531-E23649E4C505}"/>
          </ac:inkMkLst>
        </pc:inkChg>
      </pc:sldChg>
      <pc:sldChg chg="addSp delSp modSp add mod delAnim modAnim modNotesTx">
        <pc:chgData name="Sidney Andrews (SeeSharpRun.NET)" userId="bf6b72ff-c0a4-4541-889d-4072e9e5979f" providerId="ADAL" clId="{5D348FAF-F09E-442E-9E18-E1F234E8B099}" dt="2021-06-23T01:19:16.271" v="9152" actId="14100"/>
        <pc:sldMkLst>
          <pc:docMk/>
          <pc:sldMk cId="4003232758" sldId="2076137882"/>
        </pc:sldMkLst>
        <pc:spChg chg="mod">
          <ac:chgData name="Sidney Andrews (SeeSharpRun.NET)" userId="bf6b72ff-c0a4-4541-889d-4072e9e5979f" providerId="ADAL" clId="{5D348FAF-F09E-442E-9E18-E1F234E8B099}" dt="2021-06-23T01:01:28.044" v="8584"/>
          <ac:spMkLst>
            <pc:docMk/>
            <pc:sldMk cId="4003232758" sldId="2076137882"/>
            <ac:spMk id="9" creationId="{16A5EA2A-9582-4AD4-AB43-937E1433C7DC}"/>
          </ac:spMkLst>
        </pc:spChg>
        <pc:spChg chg="mod">
          <ac:chgData name="Sidney Andrews (SeeSharpRun.NET)" userId="bf6b72ff-c0a4-4541-889d-4072e9e5979f" providerId="ADAL" clId="{5D348FAF-F09E-442E-9E18-E1F234E8B099}" dt="2021-06-23T01:19:16.271" v="9152" actId="14100"/>
          <ac:spMkLst>
            <pc:docMk/>
            <pc:sldMk cId="4003232758" sldId="2076137882"/>
            <ac:spMk id="10" creationId="{A8ACB464-D73A-42CE-A2BD-521F8CE4041C}"/>
          </ac:spMkLst>
        </pc:spChg>
        <pc:spChg chg="mod">
          <ac:chgData name="Sidney Andrews (SeeSharpRun.NET)" userId="bf6b72ff-c0a4-4541-889d-4072e9e5979f" providerId="ADAL" clId="{5D348FAF-F09E-442E-9E18-E1F234E8B099}" dt="2021-06-23T00:59:58.196" v="8566" actId="20577"/>
          <ac:spMkLst>
            <pc:docMk/>
            <pc:sldMk cId="4003232758" sldId="2076137882"/>
            <ac:spMk id="54" creationId="{DA81DDBF-1CAE-4A41-953F-E27458998979}"/>
          </ac:spMkLst>
        </pc:spChg>
        <pc:inkChg chg="del">
          <ac:chgData name="Sidney Andrews (SeeSharpRun.NET)" userId="bf6b72ff-c0a4-4541-889d-4072e9e5979f" providerId="ADAL" clId="{5D348FAF-F09E-442E-9E18-E1F234E8B099}" dt="2021-06-23T01:01:29.266" v="8585" actId="478"/>
          <ac:inkMkLst>
            <pc:docMk/>
            <pc:sldMk cId="4003232758" sldId="2076137882"/>
            <ac:inkMk id="11" creationId="{EAF5C60E-D367-4521-A531-E23649E4C505}"/>
          </ac:inkMkLst>
        </pc:inkChg>
        <pc:inkChg chg="add mod">
          <ac:chgData name="Sidney Andrews (SeeSharpRun.NET)" userId="bf6b72ff-c0a4-4541-889d-4072e9e5979f" providerId="ADAL" clId="{5D348FAF-F09E-442E-9E18-E1F234E8B099}" dt="2021-06-23T01:01:38.587" v="8589" actId="14100"/>
          <ac:inkMkLst>
            <pc:docMk/>
            <pc:sldMk cId="4003232758" sldId="2076137882"/>
            <ac:inkMk id="12" creationId="{06635C28-ACE4-4DA1-9FD1-A689CE250519}"/>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5:17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2:57:18.21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1223 878,'-89'-4,"3"10,-3 0,7 4,-4 7,-51 18,98-22,-2 3,3 3,2-2,-3 5,1 1,2 4,7-2,-7 2,5 4,-3 0,5 2,-12 19,20-25,-1 0,5 0,1 4,-4 0,6-1,2-1,0 4,0 0,0 2,5-2,-3 1,0 28,8-33,2 2,0 0,2-2,1 0,2 2,-1 0,4-2,-1-2,2 2,1-1,2 1,0-3,-5 1,8-2,2 2,14 19,2 4,1-3,0-3,4-2,3-3,2 2,13 9,13 2,6 0,2-8,-3 3,32 7,98 27,5-8,-2-11,72 6,160 22,8-22,48-18,894-4,-1216-46,3-7,2-13,-3-3,154-48,-281 55,3 1,-1-4,-2-3,-2-3,2 0,-7-4,17-6,-46 26,0-1,0 0,-5-1,5 1,-3-1,-4-3,5 3,-1-3,-1 4,-1-3,2-3,-4 3,2-3,-4 3,2-1,-3-3,3 4,-3-3,1 1,-1-1,-2 1,0-3,0 5,0-4,-2 3,-1-1,1-1,-3 1,-5-26,-2 6,0-3,-7-1,5 4,-3-1,-2 3,0-2,-8-1,-35-49,-3 3,-51-47,-30-18,-8 10,-5 4,-28-8,-157-94,-19 9,8 21,-3 22,-190-57,322 154,0 10,-7 15,2 8,-184-8,278 51,-109 10,-61 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3:05:20.07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509 455,'-37'-2,"1"5,-1 0,3 2,-2 4,-21 9,41-11,-1 1,1 2,1-1,-1 2,0 1,1 2,3-1,-3 1,2 2,-1 0,2 1,-5 10,8-13,0 0,2 0,0 2,-1 0,2 0,1-1,0 2,0 0,0 1,2-1,-1 1,0 14,3-17,1 1,0 0,1-1,0 0,1 1,0 0,1-1,0-1,1 1,0 0,1 0,0-2,-2 1,3-1,1 1,6 10,1 2,0-2,0-1,2-1,1-2,1 1,5 5,6 1,2 0,1-4,-1 1,13 4,41 14,2-4,-1-6,30 3,67 12,3-12,20-9,372-2,-506-24,1-4,1-6,-1-2,64-25,-117 29,1 0,0-2,-1-1,-1-2,1 0,-3-2,7-3,-19 13,0 0,0 0,-2-1,2 1,-1-1,-2-1,2 1,0-1,-1 2,0-2,1-1,-2 1,1-1,-2 1,1 0,-1-2,1 2,-1-1,0 0,0 0,-1 0,0-1,0 2,0-2,-1 2,0-1,0 0,-1 0,-2-13,-1 3,0-2,-3 0,2 2,-1-1,-1 2,0-1,-3-1,-15-25,-1 2,-21-25,-13-9,-3 5,-2 2,-12-4,-65-49,-8 5,3 11,-1 11,-79-29,134 79,0 6,-3 7,1 5,-77-5,116 27,-45 5,-26 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3:05:59.323"/>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623 1174,'-45'-6,"1"14,-2 0,5 5,-3 10,-26 23,50-28,0 3,0 5,2-3,-2 5,0 3,2 5,3-2,-3 2,2 5,-1 1,2 1,-6 27,10-34,0 0,3 0,-1 6,0-1,1 0,2-2,0 5,0 0,0 2,2-2,-1 2,0 37,4-44,1 2,0 0,1-2,0-1,2 4,-1-1,2-2,0-3,1 2,-1 1,3 0,-1-6,-3 3,5-2,0 2,8 26,1 5,0-5,1-3,1-2,2-5,1 2,6 13,8 2,2 1,1-11,-1 3,16 11,50 35,2-10,-1-16,37 9,82 30,4-31,24-23,455-5,-618-62,0-10,1-16,0-5,78-64,-144 74,2 0,-1-4,0-4,-2-4,2-1,-5-5,10-7,-24 33,0 0,0 0,-2-2,2 2,-1-2,-3-4,3 4,0-3,-1 5,-1-5,2-3,-2 3,0-2,-1 2,0 0,-1-6,2 6,-2-2,0-1,0 0,-1 1,0-3,0 4,0-4,-1 5,0-2,0-1,-2 0,-2-33,-1 8,0-6,-4 1,3 4,-2-2,0 5,-1-2,-4-3,-17-65,-2 6,-26-65,-16-23,-3 13,-3 5,-14-10,-80-127,-10 13,4 29,-2 28,-96-75,164 204,0 16,-4 17,2 13,-95-12,142 69,-54 13,-33 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1:26:39.17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359 470,'-26'-2,"0"5,0 0,2 2,-1 5,-15 8,28-10,0 0,1 2,1-1,-2 3,1 0,0 3,3-2,-3 2,2 1,-1 1,2 0,-4 11,6-13,-1-1,2 1,0 1,0 1,1-1,0 0,1 1,-1 1,0 0,2 0,0 1,-1 14,2-18,1 2,0-1,1 0,-1-1,2 2,-1-1,1 0,0-2,1 2,0-1,1 1,-1-3,-1 2,2-2,1 1,5 11,-1 2,1-2,0-1,1-2,1-1,1 1,3 5,5 1,1-1,0-3,0 1,9 4,29 14,1-3,0-7,21 3,47 12,2-11,14-11,263-1,-358-25,2-4,0-6,-1-3,46-25,-83 30,1 0,0-3,-1 0,-1-3,1 1,-2-2,5-4,-13 14,-1 0,1-1,-2 0,1 1,0-1,-1-1,0 0,1 0,-1 2,0-2,1-1,-1 0,0 0,-2 1,2 0,-1-3,0 3,0-1,-1 0,1-1,-1 1,0-1,0 1,0-1,-1 2,1-1,-1-1,0 1,-2-14,-1 4,1-3,-3 0,2 3,-1-2,-1 3,1-2,-3-1,-10-25,-1 2,-15-27,-9-8,-2 4,-2 3,-8-4,-46-51,-5 5,1 11,0 12,-55-30,93 81,1 7,-2 7,0 5,-54-5,82 28,-32 5,-18 14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8:28.37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2075 1519,'-455'-9,"316"5,16-2,1-1,0-6,2-1,1-3,2-4,0-2,-1-5,61 16,1-3,2-2,0 1,3-4,-11-3,47 15,0 1,0-2,1 1,0 0,1 0,2-1,-1 0,2-1,0 0,1 0,1-1,0 1,1-1,1 1,2-1,0-1,-2-8,1-2,3 1,1-2,2 1,2 1,1-1,3 1,0 0,2-1,2 2,2 0,1-2,11-9,9-1,2 2,1-1,3 2,3 2,1 0,3 1,1 2,2 1,1 0,11 0,60-19,3 1,2 5,5 2,12 1,267-53,6 11,137-8,-334 56,3 6,181-5,-273 23,2 2,-2 5,0 1,1 4,57 10,-123-10,-2 1,0 2,-2 1,0 2,-1 2,47 16,-75-20,0-1,-2 2,0 0,-3 2,-1 0,0 1,-1 0,-2 1,-1 0,-2 1,-1 1,-1 1,6 12,-1 2,-4-1,-2 0,-3 2,-3-1,-3 2,-1-2,-4 1,-4 24,-2-45,-2 3,-2-2,0-1,-1 2,-1-1,-3-2,1 3,-3-3,-1 1,0-1,-2 0,-3 1,-25 18,-3-2,-2-1,-2-1,-21 9,-32 10,-5-2,-1-1,-5-5,-4 0,-48 8,-55 7,-6-4,-136 17,99-26,-2-9,-209 12,99-24,-271-4,438-17,-174-12,309 6,2 0,0-2,0-3,1-1,3-2,-58-15,-26-20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8:20.79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1090 1519,'-239'-9,"166"5,8-2,1-1,0-6,1-1,0-3,2-4,0-2,-1-5,32 16,1-3,0-2,1 1,1-4,-6-3,25 15,1 1,-1-2,0 1,1 0,0 0,1-1,0 0,1-1,-1 0,2 0,0-1,-1 1,2-1,0 1,1-1,-1-1,0-8,1-2,1 1,0-2,2 1,0 1,1-1,2 1,0 0,0-1,2 2,1 0,0-2,6-9,5-1,1 2,1-1,0 2,3 2,0 0,2 1,0 2,2 1,0 0,5 0,32-19,1 1,3 5,1 2,6 1,141-53,3 11,72-8,-175 56,1 6,95-5,-143 23,1 2,-1 5,0 1,0 4,30 10,-64-10,-2 1,1 2,-1 1,-1 2,0 2,25 16,-40-20,1-1,-2 2,0 0,-1 2,-1 0,0 1,0 0,-2 1,1 0,-3 1,1 1,-1 1,3 12,0 2,-3-1,0 0,-2 2,-2-1,-1 2,-1-2,-2 1,-2 24,-1-45,-1 3,-1-2,0-1,-1 2,0-1,-2-2,1 3,-2-3,0 1,-1-1,0 0,-2 1,-13 18,-2-2,-1-1,-1-1,-10 9,-18 10,-2-2,-1-1,-2-5,-3 0,-25 8,-28 7,-4-4,-71 17,51-26,0-9,-110 12,52-24,-142-4,230-17,-92-12,162 6,2 0,0-2,-1-3,2-1,0-2,-30-15,-13-20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8:02.85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1090 1519,'-239'-9,"166"5,8-2,1-1,0-6,1-1,0-3,2-4,0-2,-1-5,32 16,1-3,0-2,1 1,1-4,-6-3,25 15,1 1,-1-2,0 1,1 0,0 0,1-1,0 0,1-1,-1 0,2 0,0-1,-1 1,2-1,0 1,1-1,-1-1,0-8,1-2,1 1,0-2,2 1,0 1,1-1,2 1,0 0,0-1,2 2,1 0,0-2,6-9,5-1,1 2,1-1,0 2,3 2,0 0,2 1,0 2,2 1,0 0,5 0,32-19,1 1,3 5,1 2,6 1,141-53,3 11,72-8,-175 56,1 6,95-5,-143 23,1 2,-1 5,0 1,0 4,30 10,-64-10,-2 1,1 2,-1 1,-1 2,0 2,25 16,-40-20,1-1,-2 2,0 0,-1 2,-1 0,0 1,0 0,-2 1,1 0,-3 1,1 1,-1 1,3 12,0 2,-3-1,0 0,-2 2,-2-1,-1 2,-1-2,-2 1,-2 24,-1-45,-1 3,-1-2,0-1,-1 2,0-1,-2-2,1 3,-2-3,0 1,-1-1,0 0,-2 1,-13 18,-2-2,-1-1,-1-1,-10 9,-18 10,-2-2,-1-1,-2-5,-3 0,-25 8,-28 7,-4-4,-71 17,51-26,0-9,-110 12,52-24,-142-4,230-17,-92-12,162 6,2 0,0-2,-1-3,2-1,0-2,-30-15,-13-20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8:08.53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837 1519,'-183'-9,"127"5,6-2,1-1,0-6,0-1,1-3,1-4,0-2,-1-5,25 16,1-3,0-2,0 1,1-4,-4-3,19 15,0 1,0-2,0 1,1 0,0 0,0-1,0 0,1-1,0 0,1 0,-1-1,1 1,0-1,1 1,0-1,1-1,-2-8,1-2,1 1,1-2,0 1,2 1,-1-1,2 1,0 0,1-1,0 2,1 0,1-2,4-9,4-1,0 2,1-1,1 2,2 2,0 0,0 1,2 2,0 1,1 0,4 0,24-19,1 1,2 5,1 2,5 1,108-53,2 11,56-8,-135 56,0 6,74-5,-110 23,1 2,-1 5,0 1,0 4,23 10,-49-10,-1 1,-1 2,1 1,-1 2,-1 2,20 16,-31-20,1-1,-2 2,1 0,-2 2,0 0,0 1,-1 0,0 1,-1 0,-1 1,1 1,-2 1,4 12,-2 2,-1-1,0 0,-2 2,-2-1,0 2,-1-2,-1 1,-2 24,-1-45,-1 3,0-2,0-1,-1 2,0-1,-2-2,1 3,-1-3,-1 1,1-1,-2 0,-1 1,-9 18,-2-2,-1-1,-1-1,-8 9,-13 10,-2-2,0-1,-2-5,-2 0,-20 8,-22 7,-2-4,-54 17,38-26,1-9,-85 12,40-24,-110-4,177-17,-70-12,125 6,0 0,1-2,0-3,0-1,1-2,-24-15,-9-20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7:41.43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5050 4058,'-1108'-25,"770"14,40-6,0-1,2-15,3-5,3-9,6-9,-1-5,-3-14,149 43,5-8,1-5,2 2,7-10,-27-10,114 43,1 2,0-7,2 5,0-2,2 1,4-4,-1 0,6-2,-3 1,6-1,-1-1,1 0,4 0,3 1,3-4,-1 1,-4-25,4-4,6 2,2-3,6 2,4 0,3 1,7 1,1-2,3 1,5 3,5-1,5-2,24-27,24-1,2 4,4 0,7 3,9 5,1 2,6 1,5 4,4 5,3 1,25-1,147-53,5 6,10 12,7 3,32 7,651-145,12 30,334-20,-812 148,6 18,441-14,-663 59,3 8,-4 12,1 3,0 12,140 25,-300-25,-4 1,-1 7,-3 1,0 7,-4 4,115 44,-183-55,0-1,-3 5,-2-1,-9 5,2 1,-3 2,-2-1,-6 6,0-2,-7 4,0 1,-4 3,16 32,-4 5,-10-2,-3 0,-8 5,-9-3,-6 6,-3-5,-8 3,-11 63,-5-120,-5 7,-5-3,0-4,-3 5,1-3,-10-3,2 4,-7-4,-1 0,-1 0,-6-3,-6 5,-61 47,-8-4,-4-4,-6-4,-49 27,-79 24,-12-2,-4-7,-10-9,-10-4,-119 24,-132 18,-15-10,-331 44,241-70,-4-21,-510 29,242-61,-662-13,1070-45,-428-33,755 18,4-2,1-4,1-7,0-6,8-2,-142-42,-62-55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7:21.11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2076 1519,'-456'-9,"317"5,17-2,-1-1,2-6,0-1,2-3,2-4,0-2,-1-5,61 16,2-3,0-2,1 1,3-4,-11-3,47 15,0 1,0-2,1 1,0 0,1 0,2-1,-1 0,2-1,0 0,1 0,1-1,0 1,1-1,1 1,2-1,0-1,-2-8,1-2,3 1,1-2,2 1,2 1,1-1,3 1,0 0,2-1,2 2,2 0,1-2,11-9,9-1,2 2,1-1,3 2,3 2,1 0,3 1,1 2,3 1,0 0,10 0,61-19,3 1,3 5,3 2,13 1,268-53,5 11,137-8,-334 56,3 6,181-5,-272 23,0 2,-1 5,1 1,0 4,56 10,-122-10,-1 1,-2 2,0 1,-1 2,-1 2,47 16,-75-20,0-1,-2 2,0 0,-3 2,-1 0,0 1,-1 0,-2 1,-1 0,-2 1,-1 1,-1 1,6 12,-1 2,-4-1,-2 0,-2 2,-5-1,-2 2,-1-2,-4 1,-4 24,-2-45,-2 3,-2-2,0-1,-1 2,0-1,-5-2,2 3,-3-3,-1 1,0-1,-2 0,-3 1,-25 18,-3-2,-2-1,-2-1,-21 9,-32 10,-5-2,-1-1,-5-5,-4 0,-48 8,-55 7,-7-4,-134 17,97-26,-1-9,-209 12,99-24,-272-4,440-17,-176-12,310 6,2 0,0-2,1-3,0-1,2-2,-57-15,-26-20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7:27.58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789 1519,'-173'-9,"120"5,7-2,-1-1,1-6,0-1,1-3,0-4,1-2,-1-5,23 16,1-3,0-2,1 1,1-4,-5-3,18 15,1 1,-1-2,0 1,1 0,0 0,1-1,-1 0,2-1,-1 0,1 0,-1-1,1 1,1-1,0 1,0-1,0-1,0-8,0-2,1 1,1-2,0 1,2 1,-1-1,2 1,0 0,0-1,1 2,1 0,0-2,5-9,3-1,0 2,1-1,2 2,0 2,1 0,1 1,0 2,1 1,1 0,3 0,23-19,2 1,0 5,2 2,5 1,102-53,1 11,53-8,-127 56,1 6,68-5,-103 23,1 2,-1 5,0 1,0 4,22 10,-47-10,-1 1,0 2,0 1,0 2,-1 2,18 16,-28-20,-1-1,0 2,0 0,-2 2,1 0,-1 1,0 0,-1 1,0 0,-1 1,-1 1,0 1,3 12,-1 2,-1-1,-1 0,-1 2,-2-1,-1 2,0-2,-1 1,-2 24,-1-45,0 3,-2-2,1-1,-1 2,1-1,-3-2,1 3,-1-3,0 1,0-1,-1 0,-1 1,-10 18,-1-2,-1-1,0-1,-8 9,-13 10,-1-2,-2-1,0-5,-2 0,-19 8,-20 7,-3-4,-52 17,38-26,0-9,-80 12,37-24,-102-4,166-17,-67-12,119 6,0 0,1-2,-1-3,0-1,2-2,-22-15,-10-20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20T16:32:01.933"/>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7843 5458,'-1720'-33,"1195"17,61-6,2-3,2-20,5-6,5-11,8-14,0-7,-5-17,231 56,7-9,3-7,3 2,11-14,-44-12,179 57,2 2,-2-8,4 6,1-2,3 0,5-4,-1-1,9-2,-5 1,10-1,-1-2,1 0,5 0,6 3,4-8,0 3,-7-34,5-6,10 4,4-4,8 2,7 0,6 1,8 1,3-2,5 2,7 3,9-1,6-2,38-38,37 1,4 3,7 1,9 4,15 7,1 2,10 2,7 6,7 6,3 1,40-1,228-72,9 9,14 16,13 4,47 9,1012-194,19 39,519-26,-1262 199,10 24,685-19,-1030 79,4 12,-5 15,1 5,0 16,217 33,-465-34,-6 3,-3 8,-3 1,-2 11,-5 4,179 60,-284-75,-1 0,-6 6,-1-1,-13 6,1 2,-4 2,-3 0,-10 7,1-2,-11 4,-2 2,-5 5,26 43,-6 5,-16-1,-6 0,-12 6,-13-4,-9 8,-6-6,-13 2,-16 88,-8-164,-7 10,-7-3,-2-7,-3 8,-1-6,-14-1,3 4,-11-7,-1 3,-2-3,-8-2,-10 7,-96 62,-11-5,-8-6,-7-5,-78 37,-121 33,-20-5,-6-9,-15-11,-17-6,-183 33,-205 23,-25-12,-512 59,372-95,-5-28,-791 39,374-82,-1027-18,1660-60,-662-44,1172 24,4-3,4-6,-1-8,3-8,11-4,-220-56,-98-73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7:07.83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2328 1519,'-511'-9,"356"5,17-2,1-1,0-6,2-1,2-3,1-4,1-2,-2-5,70 16,0-3,2-2,1 1,3-4,-13-3,53 15,1 1,-1-2,1 1,0 0,2 0,1-1,0 0,2-1,-1 0,3 0,-1-1,1 1,1-1,2 1,2-1,-1-1,-2-8,2-2,2 1,2-2,2 1,3 1,0-1,4 1,0 0,2-1,2 2,2 0,3-2,10-9,12-1,1 2,2-1,2 2,5 2,0 0,4 1,1 2,2 1,2 0,11 0,68-19,2 1,5 5,3 2,15 1,300-53,5 11,155-8,-375 56,3 6,203-5,-305 23,0 2,0 5,-1 1,1 4,64 10,-138-10,-2 1,-1 2,-1 1,0 2,-2 2,54 16,-85-20,0-1,-2 2,-1 0,-3 2,0 0,-1 1,-1 0,-2 1,-1 0,-3 1,0 1,-2 1,8 12,-2 2,-5-1,-2 0,-3 2,-4-1,-2 2,-3-2,-3 1,-5 24,-2-45,-3 3,-1-2,-1-1,-1 2,-1-1,-3-2,0 3,-2-3,-2 1,1-1,-3 0,-4 1,-27 18,-4-2,-2-1,-3-1,-22 9,-36 10,-7-2,-1-1,-4-5,-6 0,-54 8,-61 7,-7-4,-152 17,111-26,-3-9,-234 12,111-24,-305-4,493-17,-196-12,347 6,1 0,2-2,-1-3,2-1,2-2,-65-15,-28-20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1:27:34.544"/>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1759 1241,'-386'-7,"269"3,13-1,0-1,1-4,1-1,1-4,2-2,0-2,-2-3,53 12,1-2,1-2,0 1,3-3,-10-4,40 14,1 1,-1-3,1 2,1-1,0 1,1-2,0 1,2-1,-1-1,1 1,1 0,0-1,2 0,0 1,2-1,-1 0,-1-8,1-1,2 0,1 0,2 0,1 1,2-1,2 1,0-1,2 1,0 0,3 1,2-2,8-7,8-1,1 1,1 0,3 1,3 2,0 0,3 1,1 1,2 1,0 1,9-1,52-16,1 2,3 4,4 1,10 1,227-43,4 8,117-5,-283 45,2 5,153-4,-230 18,0 2,-1 4,1 1,-1 4,49 7,-104-8,-1 2,-1 1,-1 0,-1 3,0 0,40 15,-64-18,0 0,-2 1,0 1,-2 1,-1 0,0 0,-1 1,-2 1,0 0,-3 1,0 0,-1 1,6 10,-2 1,-3 0,-2 0,-2 1,-3 0,-2 1,-1-1,-4 0,-3 20,-2-36,-1 1,-2-1,0 0,-2 0,1 0,-3-1,0 1,-2-1,0 0,-1 0,-2-1,-2 1,-22 15,-1-1,-3-2,-2 0,-16 7,-28 8,-5-1,0-2,-4-3,-4-1,-41 8,-47 5,-4-3,-115 13,83-21,-2-7,-176 10,83-20,-230-3,373-14,-150-10,264 5,1 0,0-1,1-3,0-1,2-1,-49-13,-22-16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1:27:43.48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1759 1241,'-386'-7,"269"3,13-1,0-1,1-4,1-1,1-4,2-2,0-2,-2-3,53 12,1-2,1-2,0 1,3-3,-10-4,40 14,1 1,-1-3,1 2,1-1,0 1,1-2,0 1,2-1,-1-1,1 1,1 0,0-1,2 0,0 1,2-1,-1 0,-1-8,1-1,2 0,1 0,2 0,1 1,2-1,2 1,0-1,2 1,0 0,3 1,2-2,8-7,8-1,1 1,1 0,3 1,3 2,0 0,3 1,1 1,2 1,0 1,9-1,52-16,1 2,3 4,4 1,10 1,227-43,4 8,117-5,-283 45,2 5,153-4,-230 18,0 2,-1 4,1 1,-1 4,49 7,-104-8,-1 2,-1 1,-1 0,-1 3,0 0,40 15,-64-18,0 0,-2 1,0 1,-2 1,-1 0,0 0,-1 1,-2 1,0 0,-3 1,0 0,-1 1,6 10,-2 1,-3 0,-2 0,-2 1,-3 0,-2 1,-1-1,-4 0,-3 20,-2-36,-1 1,-2-1,0 0,-2 0,1 0,-3-1,0 1,-2-1,0 0,-1 0,-2-1,-2 1,-22 15,-1-1,-3-2,-2 0,-16 7,-28 8,-5-1,0-2,-4-3,-4-1,-41 8,-47 5,-4-3,-115 13,83-21,-2-7,-176 10,83-20,-230-3,373-14,-150-10,264 5,1 0,0-1,1-3,0-1,2-1,-49-13,-22-16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6:37.53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2076 1519,'-456'-9,"317"5,17-2,-1-1,2-6,0-1,2-3,2-4,0-2,-1-5,61 16,2-3,0-2,1 1,3-4,-11-3,47 15,0 1,0-2,1 1,0 0,1 0,2-1,-1 0,2-1,0 0,1 0,1-1,0 1,1-1,1 1,2-1,0-1,-2-8,1-2,3 1,1-2,2 1,2 1,1-1,3 1,0 0,2-1,2 2,2 0,1-2,11-9,9-1,2 2,1-1,3 2,3 2,1 0,3 1,1 2,3 1,0 0,10 0,61-19,3 1,3 5,3 2,13 1,268-53,5 11,137-8,-334 56,3 6,181-5,-272 23,0 2,-1 5,1 1,0 4,56 10,-122-10,-1 1,-2 2,0 1,-1 2,-1 2,47 16,-75-20,0-1,-2 2,0 0,-3 2,-1 0,0 1,-1 0,-2 1,-1 0,-2 1,-1 1,-1 1,6 12,-1 2,-4-1,-2 0,-2 2,-5-1,-2 2,-1-2,-4 1,-4 24,-2-45,-2 3,-2-2,0-1,-1 2,0-1,-5-2,2 3,-3-3,-1 1,0-1,-2 0,-3 1,-25 18,-3-2,-2-1,-2-1,-21 9,-32 10,-5-2,-1-1,-5-5,-4 0,-48 8,-55 7,-7-4,-134 17,97-26,-1-9,-209 12,99-24,-272-4,440-17,-176-12,310 6,2 0,0-2,1-3,0-1,2-2,-57-15,-26-20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8:37.17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1645 1519,'-361'-9,"251"5,13-2,0-1,0-6,2-1,0-3,3-4,-1-2,-1-5,49 16,1-3,1-2,1 1,1-4,-8-3,37 15,0 1,0-2,1 1,0 0,1 0,1-1,-1 0,3-1,-2 0,3 0,-1-1,0 1,2-1,1 1,1-1,-1-1,-1-8,2-2,1 1,1-2,2 1,1 1,2-1,1 1,1 0,1-1,1 2,2 0,2-2,7-9,9-1,0 2,1-1,3 2,2 2,1 0,2 1,2 2,0 1,2 0,8 0,47-19,3 1,2 5,3 2,11 1,211-53,4 11,109-8,-264 56,1 6,144-5,-215 23,0 2,-1 5,0 1,0 4,46 10,-98-10,-1 1,-1 2,0 1,-1 2,0 2,36 16,-59-20,0-1,-1 2,0 0,-4 2,2 0,-2 1,-1 0,-1 1,-1 0,-1 1,-1 1,-1 1,5 12,-1 2,-3-1,-2 0,-2 2,-3-1,-1 2,-2-2,-3 1,-3 24,-1-45,-3 3,0-2,-1-1,-1 2,0-1,-3-2,1 3,-2-3,-1 1,0-1,-2 0,-2 1,-20 18,-2-2,-2-1,-2-1,-15 9,-27 10,-3-2,-2-1,-2-5,-5 0,-38 8,-42 7,-6-4,-108 17,79-26,-1-9,-167 12,80-24,-216-4,348-17,-139-12,245 6,2 0,1-2,-1-3,1-1,2-2,-46-15,-20-20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1:01:32.07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3459 2181,'-758'-13,"526"7,28-3,0-1,1-8,2-2,2-5,5-5,-1-3,-3-7,103 22,3-3,1-3,2 1,4-6,-19-5,79 23,0 2,0-5,2 4,0-2,1 0,3-1,-1 0,4-2,-2 1,4 0,1-1,-1 0,2 0,3 0,3-2,-2 1,-2-13,2-3,5 2,1-3,4 2,3 0,2 0,4 1,1-1,3 1,3 0,3 1,4-2,16-14,16 0,2 1,3 0,4 2,7 3,0 1,5 0,3 3,3 2,1 1,18-1,100-28,4 3,7 6,5 2,21 4,446-78,9 16,228-11,-555 80,3 10,302-9,-453 33,1 4,-3 6,1 2,1 7,95 13,-206-14,-1 1,-2 4,-2 0,0 4,-3 2,80 24,-126-30,-1 0,-1 2,-2 0,-5 3,0 0,-1 1,-2 0,-4 3,0-1,-5 1,0 2,-3 1,12 17,-3 3,-7-1,-2 0,-6 3,-6-2,-3 3,-3-2,-6 0,-7 36,-4-66,-3 4,-2-1,-2-3,-1 4,0-3,-7-1,2 2,-5-2,0 0,-2 0,-3-2,-4 4,-43 24,-4-2,-4-2,-3-2,-35 14,-53 13,-9-1,-2-3,-7-6,-7-2,-82 14,-89 9,-12-5,-225 23,163-37,-1-12,-350 16,166-33,-454-7,733-24,-293-18,518 10,1-1,2-2,0-4,1-3,5-2,-97-22,-43-29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9:07.46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4747 4103,'-1041'-25,"723"14,38-6,0-2,2-14,2-6,3-8,6-10,0-5,-4-13,141 42,3-7,2-5,2 1,7-10,-27-9,109 42,0 3,0-7,2 5,0-2,2 0,4-3,-1 0,5-2,-3 0,6 0,0-1,0-1,4 1,2 1,4-5,-1 2,-4-25,3-6,6 4,3-3,4 1,5 1,3 0,6 1,0-2,5 2,3 2,5-1,5-1,22-28,23-1,2 4,4 0,6 3,9 5,0 2,6 2,6 4,2 4,3 1,24-1,138-54,6 7,8 12,7 3,30 7,611-146,13 29,314-19,-765 149,7 19,414-15,-623 60,2 8,-3 12,1 3,0 13,131 24,-281-25,-4 2,-2 6,-1 1,-2 8,-3 3,109 46,-173-58,0 1,-3 4,-2 0,-7 4,1 2,-3 1,-2 0,-5 5,0-1,-8 3,1 2,-4 3,16 32,-4 5,-10-2,-3 0,-8 5,-7-3,-6 6,-3-5,-9 3,-9 64,-4-121,-6 6,-3-2,-2-5,-1 5,-1-3,-8-1,1 2,-6-4,-1 1,-1-2,-5-1,-6 5,-58 47,-7-4,-4-5,-5-3,-47 27,-74 26,-11-5,-4-6,-9-8,-10-5,-111 24,-125 19,-14-10,-310 44,225-71,-4-21,-478 29,227-61,-622-14,1005-45,-401-33,709 18,3-2,2-5,0-6,1-6,7-3,-134-42,-58-55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9:09.49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4994 4772,'-1095'-29,"761"15,38-5,2-3,1-17,4-5,2-11,5-11,1-7,-4-14,148 49,4-9,2-6,1 3,8-13,-28-11,113 51,2 1,-1-7,2 6,1-3,2 1,3-4,-1-1,7-1,-4 0,5 0,1-2,0-1,4 1,3 2,3-6,0 2,-5-30,4-5,6 4,2-4,6 2,4-1,3 2,6 1,2-3,3 3,5 2,5-1,4-1,24-33,24-1,2 5,5-1,5 4,11 7,-1 1,7 2,5 5,4 5,2 1,25-1,146-62,5 7,9 14,8 4,31 7,644-169,12 34,331-22,-805 173,7 22,437-18,-656 70,1 10,-2 14,0 3,1 15,138 28,-297-29,-3 3,-2 7,-2 0,-2 9,-2 5,114 52,-182-66,0 0,-4 6,-1-1,-7 5,0 1,-3 3,-2 0,-5 5,-1-1,-6 3,-2 3,-2 3,15 37,-3 7,-10-3,-4 0,-8 6,-8-4,-6 7,-3-4,-9 1,-10 76,-5-142,-5 7,-4-1,-1-6,-2 5,-1-3,-8-2,1 4,-7-6,0 1,-2-1,-5-2,-7 6,-60 54,-7-4,-5-6,-6-3,-48 31,-78 29,-12-4,-5-7,-8-10,-11-7,-118 31,-130 19,-15-10,-327 51,238-83,-4-24,-504 34,239-72,-655-15,1058-53,-422-39,746 21,4-1,1-6,0-9,2-5,7-4,-141-48,-61-65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3T00:59:12.115"/>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5464 4380,'-1198'-26,"832"13,43-5,1-2,2-15,3-7,3-8,6-11,0-5,-4-14,162 45,5-8,1-6,3 3,7-11,-31-11,126 46,0 2,-1-6,3 4,1-1,2 0,4-4,-2 0,7-2,-3 1,6-1,0-1,0-1,4 1,4 1,3-5,0 2,-5-27,4-6,6 4,3-3,6 1,5 1,3 0,7 1,1-2,4 3,5 1,6-1,5 0,25-32,27 1,2 3,5 1,7 2,10 7,1 1,6 2,6 4,4 5,2 1,29-1,158-58,7 8,9 12,9 4,33 7,705-156,14 32,360-21,-878 159,6 20,478-16,-717 64,2 9,-4 13,1 3,1 13,150 27,-323-28,-5 3,-2 7,-2 0,-1 8,-4 5,125 47,-198-60,0 0,-5 5,-1-1,-9 5,2 2,-4 1,-2 0,-6 6,0-2,-8 4,-1 1,-3 4,17 34,-3 5,-12-2,-4 1,-8 5,-10-4,-6 6,-3-4,-10 2,-11 70,-5-131,-6 7,-5-2,0-5,-3 5,0-3,-10-2,2 4,-8-6,-1 2,-1-2,-5-2,-8 6,-67 50,-6-5,-7-4,-5-3,-53 28,-86 26,-13-2,-4-8,-10-9,-13-5,-127 26,-143 20,-17-11,-357 47,260-75,-5-23,-551 32,262-66,-716-15,1156-48,-461-36,816 20,4-2,2-5,0-8,1-4,8-5,-153-44,-68-59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2:48:55.76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3215 2113,'-705'-13,"490"7,25-3,0 0,2-8,1-3,3-4,3-6,-1-2,-1-6,95 21,2-4,2-2,0 0,5-4,-17-6,72 22,2 2,-2-4,3 3,-1-2,2 1,2-2,0 0,3 0,-2-1,4 0,0-1,1 1,1-1,3 1,1-2,1 0,-4-12,3-3,4 1,1-1,4 1,2 0,3 0,3 1,2-2,2 2,2 1,4-1,2 0,17-15,14 0,2 1,3 1,3 2,7 2,0 1,4 0,3 3,3 2,1 1,17-1,93-27,3 3,7 6,4 1,20 4,415-75,8 16,213-11,-518 77,4 9,281-7,-422 31,1 4,-2 6,1 2,0 6,89 13,-191-13,-3 1,0 3,-2 0,-1 5,-1 1,72 24,-116-30,0 0,-2 3,-2-1,-4 3,0 0,-2 2,0-1,-5 3,0-1,-4 2,0 0,-3 3,11 15,-3 4,-7-2,-1 1,-6 2,-5-2,-4 3,-2-1,-5 0,-7 33,-3-62,-3 3,-4 0,1-4,-3 4,1-3,-6 0,1 1,-4-2,-1 1,-1-1,-3-1,-4 2,-40 25,-4-2,-3-3,-3-1,-32 13,-50 14,-8-3,-2-2,-7-5,-6-3,-76 13,-83 10,-11-6,-210 23,153-36,-2-11,-325 15,154-32,-421-6,680-24,-271-18,480 11,2-2,2-2,-1-4,2-2,4-2,-91-22,-39-28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2:01:39.402"/>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509 455,'-37'-2,"1"5,-1 0,3 2,-2 4,-21 9,41-11,-1 1,1 2,1-1,-1 2,0 1,1 2,3-1,-3 1,2 2,-1 0,2 1,-5 10,8-13,0 0,2 0,0 2,-1 0,2 0,1-1,0 2,0 0,0 1,2-1,-1 1,0 14,3-17,1 1,0 0,1-1,0 0,1 1,0 0,1-1,0-1,1 1,0 0,1 0,0-2,-2 1,3-1,1 1,6 10,1 2,0-2,0-1,2-1,1-2,1 1,5 5,6 1,2 0,1-4,-1 1,13 4,41 14,2-4,-1-6,30 3,67 12,3-12,20-9,372-2,-506-24,1-4,1-6,-1-2,64-25,-117 29,1 0,0-2,-1-1,-1-2,1 0,-3-2,7-3,-19 13,0 0,0 0,-2-1,2 1,-1-1,-2-1,2 1,0-1,-1 2,0-2,1-1,-2 1,1-1,-2 1,1 0,-1-2,1 2,-1-1,0 0,0 0,-1 0,0-1,0 2,0-2,-1 2,0-1,0 0,-1 0,-2-13,-1 3,0-2,-3 0,2 2,-1-1,-1 2,0-1,-3-1,-15-25,-1 2,-21-25,-13-9,-3 5,-2 2,-12-4,-65-49,-8 5,3 11,-1 11,-79-29,134 79,0 6,-3 7,1 5,-77-5,116 27,-45 5,-26 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2:56:59.26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623 1174,'-45'-6,"1"14,-2 0,5 5,-3 10,-26 23,50-28,0 3,0 5,2-3,-2 5,0 3,2 5,3-2,-3 2,2 5,-1 1,2 1,-6 27,10-34,0 0,3 0,-1 6,0-1,1 0,2-2,0 5,0 0,0 2,2-2,-1 2,0 37,4-44,1 2,0 0,1-2,0-1,2 4,-1-1,2-2,0-3,1 2,-1 1,3 0,-1-6,-3 3,5-2,0 2,8 26,1 5,0-5,1-3,1-2,2-5,1 2,6 13,8 2,2 1,1-11,-1 3,16 11,50 35,2-10,-1-16,37 9,82 30,4-31,24-23,455-5,-618-62,0-10,1-16,0-5,78-64,-144 74,2 0,-1-4,0-4,-2-4,2-1,-5-5,10-7,-24 33,0 0,0 0,-2-2,2 2,-1-2,-3-4,3 4,0-3,-1 5,-1-5,2-3,-2 3,0-2,-1 2,0 0,-1-6,2 6,-2-2,0-1,0 0,-1 1,0-3,0 4,0-4,-1 5,0-2,0-1,-2 0,-2-33,-1 8,0-6,-4 1,3 4,-2-2,0 5,-1-2,-4-3,-17-65,-2 6,-26-65,-16-23,-3 13,-3 5,-14-10,-80-127,-10 13,4 29,-2 28,-96-75,164 204,0 16,-4 17,2 13,-95-12,142 69,-54 13,-33 36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2:01:39.402"/>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918 538,'-67'-3,"2"7,-2 0,6 1,-4 6,-38 10,74-12,-1 0,1 3,2-1,-2 2,0 1,2 2,6 0,-6 0,3 3,-1 0,3 1,-8 12,13-15,1-1,4 1,-1 2,-1-1,3 1,2-1,0 2,0 0,0 2,3-2,-1 1,0 17,5-21,2 2,0 0,2-1,0 0,1 1,1 0,1-2,1 0,1 1,0-1,2 1,0-3,-4 2,6-2,2 2,10 11,3 3,-1-3,0-1,4-1,2-2,1 1,9 6,12 1,3 0,1-5,-1 1,24 5,73 17,4-5,-2-7,54 3,121 14,5-13,36-11,671-3,-912-28,2-5,1-7,-1-2,115-30,-211 35,1 0,1-3,-2-1,-1-3,1 1,-6-3,14-3,-35 15,0 0,0 0,-4-1,4 1,-2-1,-3-1,3 1,0-1,-1 2,-1-3,2 0,-3 1,1-2,-3 2,2 0,-2-3,1 3,-1-2,0 1,0-1,-2 1,0-2,0 3,0-3,-2 3,0-1,0-1,-1 1,-5-16,-1 4,0-3,-5 0,3 3,-2-1,-1 1,0 0,-6-1,-27-30,-2 2,-37-29,-24-11,-6 6,-3 3,-21-6,-118-57,-14 6,5 13,-2 12,-142-33,242 93,-1 6,-4 10,1 5,-139-6,209 32,-81 6,-47 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3:00:01.46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623 1207,'-45'-5,"1"13,-2 0,5 5,-3 11,-26 24,50-30,0 4,0 4,2-2,-2 5,0 3,2 5,3-2,-3 2,2 5,-1 1,2 2,-6 26,10-33,0-1,3 0,-1 5,0 1,1-1,2-2,0 5,0 0,0 3,2-3,-1 3,0 37,4-45,1 2,0 1,1-4,0 1,2 3,-1-1,2-2,0-3,1 3,-1 0,3-1,-1-4,-3 2,5-2,0 2,8 26,1 6,0-5,1-3,1-3,2-4,1 1,6 14,8 3,2 0,1-11,-1 2,16 12,50 36,2-10,-1-16,37 8,82 31,4-31,24-24,455-5,-618-64,0-11,1-15,0-6,78-66,-144 76,2 1,-1-5,0-4,-2-4,2-1,-5-4,10-9,-24 35,0-1,0 1,-2-3,2 3,-1-3,-3-3,3 4,0-4,-1 6,-1-6,2-2,-2 2,0-2,-1 3,0-1,-1-5,2 5,-2-2,0 0,0 0,-1 0,0-3,0 5,0-5,-1 6,0-4,0 1,-2 0,-2-35,-1 9,0-7,-4 1,3 6,-2-4,0 6,-1-3,-4-2,-17-67,-2 6,-26-67,-16-24,-3 14,-3 5,-14-11,-80-130,-10 14,4 29,-2 29,-96-77,164 209,0 17,-4 18,2 13,-95-13,142 72,-54 13,-33 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3:04:52.06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918 538,'-67'-3,"2"7,-2 0,6 1,-4 6,-38 10,74-12,-1 0,1 3,2-1,-2 2,0 1,2 2,6 0,-6 0,3 3,-1 0,3 1,-8 12,13-15,1-1,4 1,-1 2,-1-1,3 1,2-1,0 2,0 0,0 2,3-2,-1 1,0 17,5-21,2 2,0 0,2-1,0 0,1 1,1 0,1-2,1 0,1 1,0-1,2 1,0-3,-4 2,6-2,2 2,10 11,3 3,-1-3,0-1,4-1,2-2,1 1,9 6,12 1,3 0,1-5,-1 1,24 5,73 17,4-5,-2-7,54 3,121 14,5-13,36-11,671-3,-912-28,2-5,1-7,-1-2,115-30,-211 35,1 0,1-3,-2-1,-1-3,1 1,-6-3,14-3,-35 15,0 0,0 0,-4-1,4 1,-2-1,-3-1,3 1,0-1,-1 2,-1-3,2 0,-3 1,1-2,-3 2,2 0,-2-3,1 3,-1-2,0 1,0-1,-2 1,0-2,0 3,0-3,-2 3,0-1,0-1,-1 1,-5-16,-1 4,0-3,-5 0,3 3,-2-1,-1 1,0 0,-6-1,-27-30,-2 2,-37-29,-24-11,-6 6,-3 3,-21-6,-118-57,-14 6,5 13,-2 12,-142-33,242 93,-1 6,-4 10,1 5,-139-6,209 32,-81 6,-47 17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2T23:05:20.07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509 455,'-37'-2,"1"5,-1 0,3 2,-2 4,-21 9,41-11,-1 1,1 2,1-1,-1 2,0 1,1 2,3-1,-3 1,2 2,-1 0,2 1,-5 10,8-13,0 0,2 0,0 2,-1 0,2 0,1-1,0 2,0 0,0 1,2-1,-1 1,0 14,3-17,1 1,0 0,1-1,0 0,1 1,0 0,1-1,0-1,1 1,0 0,1 0,0-2,-2 1,3-1,1 1,6 10,1 2,0-2,0-1,2-1,1-2,1 1,5 5,6 1,2 0,1-4,-1 1,13 4,41 14,2-4,-1-6,30 3,67 12,3-12,20-9,372-2,-506-24,1-4,1-6,-1-2,64-25,-117 29,1 0,0-2,-1-1,-1-2,1 0,-3-2,7-3,-19 13,0 0,0 0,-2-1,2 1,-1-1,-2-1,2 1,0-1,-1 2,0-2,1-1,-2 1,1-1,-2 1,1 0,-1-2,1 2,-1-1,0 0,0 0,-1 0,0-1,0 2,0-2,-1 2,0-1,0 0,-1 0,-2-13,-1 3,0-2,-3 0,2 2,-1-1,-1 2,0-1,-3-1,-15-25,-1 2,-21-25,-13-9,-3 5,-2 2,-12-4,-65-49,-8 5,3 11,-1 11,-79-29,134 79,0 6,-3 7,1 5,-77-5,116 27,-45 5,-26 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5:07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choosing a partition key that appears frequently as a filter in your queries, queries can be efficiently routed to the relevant partitions avoiding query fan out where every partition needs to process the query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systems will have a mixture of point reads and partition constrained queries and fan-out queries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systems will have a mixture of point reads and partition constrained queries and fan-out queries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Cosmos DB distributes the provisioned RU per second evenly across all the physical partitions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This example illustrates 5 physical partitions and 30,000 RU per second provisioned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of 5 physical partitions, and 30,000 RU per second provisioned, 6,000 RU per second will be provisioned to each of the 5 physical partitions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Partition splits can occur when more physical partitions are required to meet the needs of your application</a:t>
            </a:r>
          </a:p>
          <a:p>
            <a:pPr marL="171450" indent="-171450">
              <a:buFont typeface="Arial" panose="020B0604020202020204" pitchFamily="34" charset="0"/>
              <a:buChar char="•"/>
            </a:pPr>
            <a:r>
              <a:rPr lang="en-US" dirty="0"/>
              <a:t>For example, the throughput can be increased from 30,000 RU/s to 300,000 RU/s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cause the physical partitions to be split due to physical partitions having a maximum of 10,000 RU/s each</a:t>
            </a:r>
          </a:p>
          <a:p>
            <a:pPr marL="171450" indent="-171450">
              <a:buFont typeface="Arial" panose="020B0604020202020204" pitchFamily="34" charset="0"/>
              <a:buChar char="•"/>
            </a:pPr>
            <a:r>
              <a:rPr lang="en-US" dirty="0"/>
              <a:t>To serve your throughput needs, Azure Cosmos DB will split the data into at least 30 physical partitions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reduce the provisioned RU per second from 300,000 back down to 30,000; the number of RU per second for each partition would be reduced</a:t>
            </a:r>
          </a:p>
          <a:p>
            <a:pPr marL="171450" indent="-171450">
              <a:buFont typeface="Arial" panose="020B0604020202020204" pitchFamily="34" charset="0"/>
              <a:buChar char="•"/>
            </a:pPr>
            <a:r>
              <a:rPr lang="en-US" dirty="0"/>
              <a:t>The physical partitions would not be recombined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other time partition splits occur is when we the usage of a physical partition reaches the 50GB limit for storage</a:t>
            </a:r>
          </a:p>
          <a:p>
            <a:pPr marL="171450" indent="-171450">
              <a:buFont typeface="Arial" panose="020B0604020202020204" pitchFamily="34" charset="0"/>
              <a:buChar char="•"/>
            </a:pPr>
            <a:r>
              <a:rPr lang="en-US" dirty="0"/>
              <a:t>As the physical partition approaches the 50 gigabyte physical partition limit, Cosmos DB will automatically and transparently (behind the scenes) split the physical partition into two</a:t>
            </a:r>
          </a:p>
          <a:p>
            <a:pPr marL="171450" indent="-171450">
              <a:buFont typeface="Arial" panose="020B0604020202020204" pitchFamily="34" charset="0"/>
              <a:buChar char="•"/>
            </a:pPr>
            <a:r>
              <a:rPr lang="en-US" dirty="0"/>
              <a:t>In this visualization, the storage usage is for each physical partition is contextualized with partition 2 reaching ~99% utilization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example, physical partition #2 is split and the data is now distributed over two physical partitions</a:t>
            </a:r>
          </a:p>
          <a:p>
            <a:pPr marL="171450" indent="-171450">
              <a:buFont typeface="Arial" panose="020B0604020202020204" pitchFamily="34" charset="0"/>
              <a:buChar char="•"/>
            </a:pPr>
            <a:r>
              <a:rPr lang="en-US" dirty="0"/>
              <a:t>Our container now has 31 physical partitions instead of just 30</a:t>
            </a:r>
          </a:p>
          <a:p>
            <a:pPr marL="171450" indent="-171450">
              <a:buFont typeface="Arial" panose="020B0604020202020204" pitchFamily="34" charset="0"/>
              <a:buChar char="•"/>
            </a:pPr>
            <a:r>
              <a:rPr lang="en-US" dirty="0"/>
              <a:t>New data arriving for the same partition keys will still be stored in the same logical partition, but are now serviced by a new physical partition</a:t>
            </a:r>
          </a:p>
          <a:p>
            <a:pPr marL="171450" indent="-171450">
              <a:buFont typeface="Arial" panose="020B0604020202020204" pitchFamily="34" charset="0"/>
              <a:buChar char="•"/>
            </a:pPr>
            <a:r>
              <a:rPr lang="en-US" dirty="0"/>
              <a:t>RU/s are now distributed over 31 partitions instead of just 30 introducing a new RU/s per physical partition amount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564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132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794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item has an id attribute and an associated value that is guaranteed unique to its logical partition, as well as a partition key attribute and value pair to identify which logical partition it belongs to</a:t>
            </a:r>
          </a:p>
          <a:p>
            <a:pPr marL="171450" indent="-171450">
              <a:buFont typeface="Arial" panose="020B0604020202020204" pitchFamily="34" charset="0"/>
              <a:buChar char="•"/>
            </a:pPr>
            <a:r>
              <a:rPr lang="en-US" dirty="0"/>
              <a:t>Retrieving the document directly using the CRUD APIs and specifying both the id and the partition key will result in a point read. It’s the most efficient manner in which to retrieve a document using the least RUs</a:t>
            </a:r>
          </a:p>
          <a:p>
            <a:pPr marL="171450" indent="-171450">
              <a:buFont typeface="Arial" panose="020B0604020202020204" pitchFamily="34" charset="0"/>
              <a:buChar char="•"/>
            </a:pPr>
            <a:r>
              <a:rPr lang="en-US" dirty="0"/>
              <a:t>You can directly retrieve a document using its id and partition key values using the query API, this will just cost additional RUs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item has an id attribute and an associated value that is guaranteed unique to its logical partition, as well as a partition key attribute and value pair to identify which logical partition it belongs to</a:t>
            </a:r>
          </a:p>
          <a:p>
            <a:pPr marL="171450" indent="-171450">
              <a:buFont typeface="Arial" panose="020B0604020202020204" pitchFamily="34" charset="0"/>
              <a:buChar char="•"/>
            </a:pPr>
            <a:r>
              <a:rPr lang="en-US" dirty="0"/>
              <a:t>Retrieving the document directly using the CRUD APIs and specifying both the id and the partition key will result in a point read. It’s the most efficient manner in which to retrieve a document using the least RUs</a:t>
            </a:r>
          </a:p>
          <a:p>
            <a:pPr marL="171450" indent="-171450">
              <a:buFont typeface="Arial" panose="020B0604020202020204" pitchFamily="34" charset="0"/>
              <a:buChar char="•"/>
            </a:pPr>
            <a:r>
              <a:rPr lang="en-US" dirty="0"/>
              <a:t>You can directly retrieve a document using its id and partition key values using the query API, this will just cost additional RUs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item has an id attribute and an associated value that is guaranteed unique to its logical partition, as well as a partition key attribute and value pair to identify which logical partition it belongs to</a:t>
            </a:r>
          </a:p>
          <a:p>
            <a:pPr marL="171450" indent="-171450">
              <a:buFont typeface="Arial" panose="020B0604020202020204" pitchFamily="34" charset="0"/>
              <a:buChar char="•"/>
            </a:pPr>
            <a:r>
              <a:rPr lang="en-US" dirty="0"/>
              <a:t>Retrieving the document directly using the CRUD APIs and specifying both the id and the partition key will result in a point read. It’s the most efficient manner in which to retrieve a document using the least RUs</a:t>
            </a:r>
          </a:p>
          <a:p>
            <a:pPr marL="171450" indent="-171450">
              <a:buFont typeface="Arial" panose="020B0604020202020204" pitchFamily="34" charset="0"/>
              <a:buChar char="•"/>
            </a:pPr>
            <a:r>
              <a:rPr lang="en-US" dirty="0"/>
              <a:t>You can directly retrieve a document using its id and partition key values using the query API, this will just cost additional RUs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132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query consists of a SELECT clause and optional FROM and WHERE clauses</a:t>
            </a:r>
          </a:p>
          <a:p>
            <a:pPr marL="388712" lvl="1" indent="-171450">
              <a:buFont typeface="Arial" panose="020B0604020202020204" pitchFamily="34" charset="0"/>
              <a:buChar char="•"/>
            </a:pPr>
            <a:r>
              <a:rPr lang="en-US" dirty="0"/>
              <a:t>per ANSI SQL standards</a:t>
            </a:r>
          </a:p>
          <a:p>
            <a:pPr marL="171450" indent="-171450">
              <a:buFont typeface="Arial" panose="020B0604020202020204" pitchFamily="34" charset="0"/>
              <a:buChar char="•"/>
            </a:pPr>
            <a:r>
              <a:rPr lang="en-US" dirty="0"/>
              <a:t>The </a:t>
            </a:r>
            <a:r>
              <a:rPr lang="en-US" b="1" dirty="0"/>
              <a:t>SELECT</a:t>
            </a:r>
            <a:r>
              <a:rPr lang="en-US" dirty="0"/>
              <a:t> clause projects the requested JSON values in the results</a:t>
            </a:r>
          </a:p>
          <a:p>
            <a:pPr marL="171450" indent="-171450">
              <a:buFont typeface="Arial" panose="020B0604020202020204" pitchFamily="34" charset="0"/>
              <a:buChar char="•"/>
            </a:pPr>
            <a:r>
              <a:rPr lang="en-US" dirty="0"/>
              <a:t>The source is </a:t>
            </a:r>
            <a:r>
              <a:rPr lang="en-US" dirty="0" err="1"/>
              <a:t>emumerated</a:t>
            </a:r>
            <a:r>
              <a:rPr lang="en-US" dirty="0"/>
              <a:t> in the </a:t>
            </a:r>
            <a:r>
              <a:rPr lang="en-US" b="1" dirty="0"/>
              <a:t>FROM</a:t>
            </a:r>
            <a:r>
              <a:rPr lang="en-US" dirty="0"/>
              <a:t> clause</a:t>
            </a:r>
          </a:p>
          <a:p>
            <a:pPr marL="171450" indent="-171450">
              <a:buFont typeface="Arial" panose="020B0604020202020204" pitchFamily="34" charset="0"/>
              <a:buChar char="•"/>
            </a:pPr>
            <a:r>
              <a:rPr lang="en-US" dirty="0"/>
              <a:t>The </a:t>
            </a:r>
            <a:r>
              <a:rPr lang="en-US" b="1" dirty="0"/>
              <a:t>WHERE</a:t>
            </a:r>
            <a:r>
              <a:rPr lang="en-US" dirty="0"/>
              <a:t> clause applies a filter on the source to retrieve a subset of JSON items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dirty="0">
                <a:solidFill>
                  <a:srgbClr val="505050"/>
                </a:solidFill>
                <a:latin typeface="Arial" panose="020B0604020202020204" pitchFamily="34" charset="0"/>
                <a:cs typeface="Arial" panose="020B0604020202020204" pitchFamily="34" charset="0"/>
              </a:rPr>
              <a:t>Every query consists of a SELECT clause and optional FROM and WHERE clauses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dirty="0">
                <a:solidFill>
                  <a:srgbClr val="505050"/>
                </a:solidFill>
                <a:latin typeface="Arial" panose="020B0604020202020204" pitchFamily="34" charset="0"/>
                <a:cs typeface="Arial" panose="020B0604020202020204" pitchFamily="34" charset="0"/>
              </a:rPr>
              <a:t>The SELECT projects the requested JSON values in the select list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78D7"/>
                </a:solidFill>
                <a:latin typeface="Arial" panose="020B0604020202020204" pitchFamily="34" charset="0"/>
                <a:cs typeface="Arial" panose="020B0604020202020204" pitchFamily="34" charset="0"/>
              </a:rPr>
              <a:t>The FROM is optional and usually set to the current container’s name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 character specifies that all properties of the JSON item[s] should be retrieved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container itself can be aliased using the “AS” keyword</a:t>
            </a:r>
          </a:p>
          <a:p>
            <a:pPr marL="171450" indent="-171450">
              <a:buFont typeface="Arial" panose="020B0604020202020204" pitchFamily="34" charset="0"/>
              <a:buChar char="•"/>
            </a:pPr>
            <a:r>
              <a:rPr lang="en-US" dirty="0"/>
              <a:t>The “AS” keyword is optional to alias the container identifier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132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WHERE clause is optional</a:t>
            </a:r>
          </a:p>
          <a:p>
            <a:pPr marL="171450" indent="-171450">
              <a:buFont typeface="Arial" panose="020B0604020202020204" pitchFamily="34" charset="0"/>
              <a:buChar char="•"/>
            </a:pPr>
            <a:r>
              <a:rPr lang="en-US" dirty="0"/>
              <a:t>WHERE specifies </a:t>
            </a:r>
            <a:r>
              <a:rPr lang="en-US" b="0" i="0" dirty="0">
                <a:solidFill>
                  <a:srgbClr val="171717"/>
                </a:solidFill>
                <a:effectLst/>
                <a:latin typeface="Segoe UI" panose="020B0502040204020203" pitchFamily="34" charset="0"/>
              </a:rPr>
              <a:t>one or more conditions that the source JSON items must satisfy for the query to include them in results</a:t>
            </a:r>
            <a:endParaRPr lang="en-US" dirty="0"/>
          </a:p>
          <a:p>
            <a:pPr marL="171450" indent="-171450">
              <a:buFont typeface="Arial" panose="020B0604020202020204" pitchFamily="34" charset="0"/>
              <a:buChar char="•"/>
            </a:pPr>
            <a:r>
              <a:rPr lang="en-US" dirty="0"/>
              <a:t>WHERE supports complex scalar expressions including arithmetic, comparison and logical operators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your workloads require a specific JSON schema, Azure Cosmos DB supports JSON projection within its queries</a:t>
            </a:r>
          </a:p>
          <a:p>
            <a:pPr marL="171450" indent="-171450">
              <a:buFont typeface="Arial" panose="020B0604020202020204" pitchFamily="34" charset="0"/>
              <a:buChar char="•"/>
            </a:pPr>
            <a:r>
              <a:rPr lang="en-US" dirty="0"/>
              <a:t>The SELECT clause can directly create a JSON object using the keys you specify</a:t>
            </a:r>
          </a:p>
          <a:p>
            <a:pPr marL="388712" lvl="1" indent="-171450">
              <a:buFont typeface="Arial" panose="020B0604020202020204" pitchFamily="34" charset="0"/>
              <a:buChar char="•"/>
            </a:pPr>
            <a:r>
              <a:rPr lang="en-US" dirty="0"/>
              <a:t>This example does not specify an explicit key, so implicit keys (such as $1)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Alternatively, you can explicitly alias values in queries.</a:t>
            </a:r>
          </a:p>
          <a:p>
            <a:pPr marL="171450" indent="-171450">
              <a:buFont typeface="Arial" panose="020B0604020202020204" pitchFamily="34" charset="0"/>
              <a:buChar char="•"/>
            </a:pPr>
            <a:r>
              <a:rPr lang="en-US" dirty="0"/>
              <a:t>This can help disambiguate two properties with the same name in query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DISTINCT keyword s</a:t>
            </a:r>
            <a:r>
              <a:rPr lang="en-US" b="0" i="0" dirty="0">
                <a:solidFill>
                  <a:srgbClr val="171717"/>
                </a:solidFill>
                <a:effectLst/>
                <a:latin typeface="Segoe UI" panose="020B0502040204020203" pitchFamily="34" charset="0"/>
              </a:rPr>
              <a:t>pecifies that duplicates of projected properties should be removed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VALUE keyword can further flatten the result collection if needed for a specific application workload</a:t>
            </a:r>
          </a:p>
          <a:p>
            <a:pPr marL="171450" indent="-171450">
              <a:buFont typeface="Arial" panose="020B0604020202020204" pitchFamily="34" charset="0"/>
              <a:buChar char="•"/>
            </a:pPr>
            <a:r>
              <a:rPr lang="en-US" dirty="0"/>
              <a:t>VALUE </a:t>
            </a:r>
            <a:r>
              <a:rPr lang="en-US" b="0" i="0" dirty="0">
                <a:solidFill>
                  <a:srgbClr val="171717"/>
                </a:solidFill>
                <a:effectLst/>
                <a:latin typeface="Segoe UI" panose="020B0502040204020203" pitchFamily="34" charset="0"/>
              </a:rPr>
              <a:t>specifies that the JSON value should be retrieved instead of the complete JSON object</a:t>
            </a:r>
          </a:p>
          <a:p>
            <a:pPr marL="171450" indent="-171450">
              <a:buFont typeface="Arial" panose="020B0604020202020204" pitchFamily="34" charset="0"/>
              <a:buChar char="•"/>
            </a:pPr>
            <a:r>
              <a:rPr lang="en-US" dirty="0"/>
              <a:t>In this example, VALUE is used to make the flatten and simplify the JSON result array for this query</a:t>
            </a:r>
          </a:p>
          <a:p>
            <a:pPr marL="171450" indent="-171450">
              <a:buFont typeface="Arial" panose="020B0604020202020204" pitchFamily="34" charset="0"/>
              <a:buChar char="•"/>
            </a:pPr>
            <a:r>
              <a:rPr lang="en-US" dirty="0"/>
              <a:t>This is very useful for programmers who are mapping JSON result sets to in-memory types or objects using an SDK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You can combine the DISTINCT AND VALUE keywords together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Cosmos DB supports intra-document JOIN’s for de-normalized arrays</a:t>
            </a:r>
          </a:p>
          <a:p>
            <a:pPr marL="171450" indent="-171450">
              <a:buFont typeface="Arial" panose="020B0604020202020204" pitchFamily="34" charset="0"/>
              <a:buChar char="•"/>
            </a:pPr>
            <a:r>
              <a:rPr lang="en-US" dirty="0"/>
              <a:t>Let’s assume that we have two JSON documents in a container</a:t>
            </a:r>
          </a:p>
          <a:p>
            <a:pPr marL="171450" indent="-171450">
              <a:buFont typeface="Arial" panose="020B0604020202020204" pitchFamily="34" charset="0"/>
              <a:buChar char="•"/>
            </a:pPr>
            <a:r>
              <a:rPr lang="en-US" dirty="0"/>
              <a:t>They each have a </a:t>
            </a:r>
            <a:r>
              <a:rPr lang="en-US" b="1" dirty="0"/>
              <a:t>tags</a:t>
            </a:r>
            <a:r>
              <a:rPr lang="en-US" b="0" dirty="0"/>
              <a:t> array with multiple potential values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filter on a particular array index position by using an index accessor</a:t>
            </a:r>
          </a:p>
          <a:p>
            <a:pPr marL="171450" indent="-171450">
              <a:buFont typeface="Arial" panose="020B0604020202020204" pitchFamily="34" charset="0"/>
              <a:buChar char="•"/>
            </a:pPr>
            <a:r>
              <a:rPr lang="en-US" dirty="0"/>
              <a:t>This introduces multiple problems:</a:t>
            </a:r>
          </a:p>
          <a:p>
            <a:pPr marL="388712" lvl="1" indent="-171450">
              <a:buFont typeface="Arial" panose="020B0604020202020204" pitchFamily="34" charset="0"/>
              <a:buChar char="•"/>
            </a:pPr>
            <a:r>
              <a:rPr lang="en-US" dirty="0"/>
              <a:t>We aren’t sure where each item is indexed in the array</a:t>
            </a:r>
          </a:p>
          <a:p>
            <a:pPr marL="388712" lvl="1" indent="-171450">
              <a:buFont typeface="Arial" panose="020B0604020202020204" pitchFamily="34" charset="0"/>
              <a:buChar char="•"/>
            </a:pPr>
            <a:r>
              <a:rPr lang="en-US" dirty="0"/>
              <a:t>We would have to issue multiple queries or add multiple filters for each potential item in the array</a:t>
            </a:r>
          </a:p>
          <a:p>
            <a:pPr marL="388712" lvl="1" indent="-171450">
              <a:buFont typeface="Arial" panose="020B0604020202020204" pitchFamily="34" charset="0"/>
              <a:buChar char="•"/>
            </a:pPr>
            <a:r>
              <a:rPr lang="en-US" dirty="0"/>
              <a:t>The query can get very complex or long as our arrays grow in size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JOIN allows us to merge embedded documents or arrays across multiple documents and returned a flattened result 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Along with JOIN, we can also filter the cross products without knowing the array index position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partition key is the designated attribute within the document who’s value we use to decide how to distribute data out</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Cosmos DB uses the hash of this value to ensure that every document with the same value of this attribute lands in the same place, always</a:t>
            </a:r>
          </a:p>
          <a:p>
            <a:pPr marL="171450" indent="-171450">
              <a:buFont typeface="Arial" panose="020B0604020202020204" pitchFamily="34" charset="0"/>
              <a:buChar char="•"/>
            </a:pPr>
            <a:r>
              <a:rPr lang="en-US" dirty="0"/>
              <a:t>We call this distinct value a </a:t>
            </a:r>
            <a:r>
              <a:rPr lang="en-US" b="1" dirty="0"/>
              <a:t>partition key</a:t>
            </a:r>
            <a:r>
              <a:rPr lang="en-US" dirty="0"/>
              <a:t>, the cornerstone of a </a:t>
            </a:r>
            <a:r>
              <a:rPr lang="en-US" b="1" dirty="0"/>
              <a:t>logical partition</a:t>
            </a:r>
          </a:p>
          <a:p>
            <a:pPr marL="171450" indent="-171450">
              <a:buFont typeface="Arial" panose="020B0604020202020204" pitchFamily="34" charset="0"/>
              <a:buChar char="•"/>
            </a:pPr>
            <a:r>
              <a:rPr lang="en-US" b="0" dirty="0"/>
              <a:t>A logical partition stores all data associated with the same partition key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 physical partition is a fixed amount of reserved SSD-backed storage and compute</a:t>
            </a:r>
          </a:p>
          <a:p>
            <a:pPr marL="171450" indent="-171450">
              <a:buFont typeface="Arial" panose="020B0604020202020204" pitchFamily="34" charset="0"/>
              <a:buChar char="•"/>
            </a:pPr>
            <a:r>
              <a:rPr lang="en-US" dirty="0"/>
              <a:t>A range of logical partitions can be serviced by a single </a:t>
            </a:r>
            <a:r>
              <a:rPr lang="en-US" b="1" dirty="0"/>
              <a:t>physical partition</a:t>
            </a:r>
            <a:r>
              <a:rPr lang="en-US" dirty="0"/>
              <a:t>, the Cosmos DB equivalent of a “machine”</a:t>
            </a:r>
          </a:p>
          <a:p>
            <a:pPr marL="171450" indent="-171450">
              <a:buFont typeface="Arial" panose="020B0604020202020204" pitchFamily="34" charset="0"/>
              <a:buChar char="•"/>
            </a:pPr>
            <a:r>
              <a:rPr lang="en-US" dirty="0"/>
              <a:t>Cosmos DB distributes logical partitions among a smaller number of physical partitions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document that is placed into the database, using the same partition key, will always end up in the same physical partition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You should always choose a partition key that has a wide range of values and access patterns that are evenly spread across logical partitions</a:t>
            </a:r>
          </a:p>
          <a:p>
            <a:pPr marL="388712" lvl="1" indent="-171450">
              <a:buFont typeface="Arial" panose="020B0604020202020204" pitchFamily="34" charset="0"/>
              <a:buChar char="•"/>
            </a:pPr>
            <a:r>
              <a:rPr lang="en-US" b="0" i="0" dirty="0">
                <a:solidFill>
                  <a:srgbClr val="171717"/>
                </a:solidFill>
                <a:effectLst/>
                <a:latin typeface="Segoe UI" panose="020B0502040204020203" pitchFamily="34" charset="0"/>
              </a:rPr>
              <a:t>This helps spread the data and the activity in your container across the set of logical partitions</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They key can be any attribute with a string or numeric value within the document</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The key is immutable, or </a:t>
            </a:r>
            <a:r>
              <a:rPr lang="en-US" b="0" i="0" dirty="0" err="1">
                <a:solidFill>
                  <a:srgbClr val="171717"/>
                </a:solidFill>
                <a:effectLst/>
                <a:latin typeface="Segoe UI" panose="020B0502040204020203" pitchFamily="34" charset="0"/>
              </a:rPr>
              <a:t>hasas</a:t>
            </a:r>
            <a:r>
              <a:rPr lang="en-US" b="0" i="0" dirty="0">
                <a:solidFill>
                  <a:srgbClr val="171717"/>
                </a:solidFill>
                <a:effectLst/>
                <a:latin typeface="Segoe UI" panose="020B0502040204020203" pitchFamily="34" charset="0"/>
              </a:rPr>
              <a:t> a value that does not change once the document is created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The key has </a:t>
            </a:r>
            <a:r>
              <a:rPr lang="en-US" sz="900" dirty="0">
                <a:solidFill>
                  <a:prstClr val="white"/>
                </a:solidFill>
              </a:rPr>
              <a:t>a high cardinality, or a large range of values</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The key should spread both documents and RU usage evenly across partitions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An access pattern that results in even distribution of data and activity over all time is great, however we also need to ensure that even distribution occurs in more constrained time periods to avoid all activity being directed to a single “hot” partition</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Read-heavy workloads should choose a key that is part of the most common filters in queries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This ensures that as many as possible of our queries as possible includes the partition as a filter condition</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The choice of key should also ensure that items you wish to perform multi-item transactions on are with a logical partition</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To optimize read work loads we can leverage point reads using the id and partition key values to look up specific documents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item has an id attribute and an associated value that is guaranteed unique to its logical partition, as well as a partition key attribute and value pair to identify which logical partition it belongs to</a:t>
            </a:r>
          </a:p>
          <a:p>
            <a:pPr marL="171450" indent="-171450">
              <a:buFont typeface="Arial" panose="020B0604020202020204" pitchFamily="34" charset="0"/>
              <a:buChar char="•"/>
            </a:pPr>
            <a:r>
              <a:rPr lang="en-US" dirty="0"/>
              <a:t>Retrieving the document directly using the CRUD APIs and specifying both the id and the partition key will result in a point read. It’s the most efficient manner in which to retrieve a document using the least RUs</a:t>
            </a:r>
          </a:p>
          <a:p>
            <a:pPr marL="171450" indent="-171450">
              <a:buFont typeface="Arial" panose="020B0604020202020204" pitchFamily="34" charset="0"/>
              <a:buChar char="•"/>
            </a:pPr>
            <a:r>
              <a:rPr lang="en-US" dirty="0"/>
              <a:t>You can directly retrieve a document using its id and partition key values using the query API, this will just cost additional RUs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6/22/2021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779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2.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7.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customXml" Target="../ink/ink3.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sv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customXml" Target="../ink/ink5.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customXml" Target="../ink/ink4.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customXml" Target="../ink/ink6.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customXml" Target="../ink/ink7.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4.png"/><Relationship Id="rId7" Type="http://schemas.openxmlformats.org/officeDocument/2006/relationships/customXml" Target="../ink/ink9.xml"/><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customXml" Target="../ink/ink8.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customXml" Target="../ink/ink11.xm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customXml" Target="../ink/ink10.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customXml" Target="../ink/ink12.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osmos-db/local-emulator"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customXml" Target="../ink/ink13.xm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customXml" Target="../ink/ink14.xml"/><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customXml" Target="../ink/ink15.xml"/><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svg"/><Relationship Id="rId9" Type="http://schemas.openxmlformats.org/officeDocument/2006/relationships/customXml" Target="../ink/ink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sv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customXml" Target="../ink/ink17.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customXml" Target="../ink/ink18.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4.png"/><Relationship Id="rId4" Type="http://schemas.openxmlformats.org/officeDocument/2006/relationships/image" Target="../media/image56.svg"/><Relationship Id="rId9" Type="http://schemas.openxmlformats.org/officeDocument/2006/relationships/customXml" Target="../ink/ink19.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customXml" Target="../ink/ink20.xml"/><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58.svg"/><Relationship Id="rId11" Type="http://schemas.openxmlformats.org/officeDocument/2006/relationships/customXml" Target="../ink/ink22.xml"/><Relationship Id="rId5" Type="http://schemas.openxmlformats.org/officeDocument/2006/relationships/image" Target="../media/image57.png"/><Relationship Id="rId10" Type="http://schemas.openxmlformats.org/officeDocument/2006/relationships/image" Target="../media/image66.png"/><Relationship Id="rId4" Type="http://schemas.openxmlformats.org/officeDocument/2006/relationships/image" Target="../media/image56.svg"/><Relationship Id="rId9" Type="http://schemas.openxmlformats.org/officeDocument/2006/relationships/customXml" Target="../ink/ink21.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customXml" Target="../ink/ink23.xm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customXml" Target="../ink/ink24.xm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5.png"/><Relationship Id="rId7" Type="http://schemas.openxmlformats.org/officeDocument/2006/relationships/customXml" Target="../ink/ink25.xml"/><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customXml" Target="../ink/ink26.xml"/><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customXml" Target="../ink/ink27.xm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5.png"/><Relationship Id="rId7" Type="http://schemas.openxmlformats.org/officeDocument/2006/relationships/customXml" Target="../ink/ink28.xm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learn/modules/model-partition-data-azure-cosmos-db/" TargetMode="External"/><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customXml" Target="../ink/ink1.xml"/><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customXml" Target="../ink/ink2.xml"/><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5"/>
            <a:ext cx="5743151" cy="25668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50" dirty="0">
                <a:solidFill>
                  <a:prstClr val="white"/>
                </a:solidFill>
              </a:rPr>
              <a:t>Single-partition queries includes the partition key in the filter expression[s] </a:t>
            </a:r>
          </a:p>
          <a:p>
            <a:pPr marL="294675" indent="-294675" defTabSz="951304">
              <a:spcAft>
                <a:spcPts val="612"/>
              </a:spcAft>
              <a:buFont typeface="Arial" panose="020B0604020202020204" pitchFamily="34" charset="0"/>
              <a:buChar char="•"/>
            </a:pPr>
            <a:r>
              <a:rPr lang="en-US" sz="2450" dirty="0">
                <a:solidFill>
                  <a:prstClr val="white"/>
                </a:solidFill>
              </a:rPr>
              <a:t>A partition key value in the query efficiently routes queries only to the relevant partitions</a:t>
            </a:r>
          </a:p>
          <a:p>
            <a:pPr defTabSz="951304">
              <a:spcAft>
                <a:spcPts val="612"/>
              </a:spcAft>
            </a:pPr>
            <a:endParaRPr lang="en-US" sz="2450" dirty="0">
              <a:solidFill>
                <a:prstClr val="white"/>
              </a:solidFill>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Partition Keys for reading</a:t>
            </a:r>
          </a:p>
        </p:txBody>
      </p:sp>
      <p:sp>
        <p:nvSpPr>
          <p:cNvPr id="27" name="Title 1">
            <a:extLst>
              <a:ext uri="{FF2B5EF4-FFF2-40B4-BE49-F238E27FC236}">
                <a16:creationId xmlns:a16="http://schemas.microsoft.com/office/drawing/2014/main" id="{645F1D10-3D74-493B-BD96-5CD87C52E463}"/>
              </a:ext>
            </a:extLst>
          </p:cNvPr>
          <p:cNvSpPr txBox="1">
            <a:spLocks/>
          </p:cNvSpPr>
          <p:nvPr/>
        </p:nvSpPr>
        <p:spPr>
          <a:xfrm>
            <a:off x="7023747" y="323059"/>
            <a:ext cx="5411846" cy="3201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r>
              <a:rPr lang="en-US" sz="2040" spc="-51" dirty="0">
                <a:solidFill>
                  <a:prstClr val="black">
                    <a:lumMod val="95000"/>
                    <a:lumOff val="5000"/>
                  </a:prstClr>
                </a:solidFill>
                <a:latin typeface="Segoe UI Semibold"/>
              </a:rPr>
              <a:t>Single-partition queries</a:t>
            </a:r>
          </a:p>
        </p:txBody>
      </p:sp>
      <p:grpSp>
        <p:nvGrpSpPr>
          <p:cNvPr id="13" name="Group 12">
            <a:extLst>
              <a:ext uri="{FF2B5EF4-FFF2-40B4-BE49-F238E27FC236}">
                <a16:creationId xmlns:a16="http://schemas.microsoft.com/office/drawing/2014/main" id="{C14FED2D-A81E-437F-A5C8-3FB6EC7731D9}"/>
              </a:ext>
            </a:extLst>
          </p:cNvPr>
          <p:cNvGrpSpPr/>
          <p:nvPr/>
        </p:nvGrpSpPr>
        <p:grpSpPr>
          <a:xfrm>
            <a:off x="7507526" y="1577157"/>
            <a:ext cx="4444289" cy="4909910"/>
            <a:chOff x="7507526" y="1577157"/>
            <a:chExt cx="4444289" cy="4909910"/>
          </a:xfrm>
        </p:grpSpPr>
        <p:sp>
          <p:nvSpPr>
            <p:cNvPr id="28" name="TextBox 27">
              <a:extLst>
                <a:ext uri="{FF2B5EF4-FFF2-40B4-BE49-F238E27FC236}">
                  <a16:creationId xmlns:a16="http://schemas.microsoft.com/office/drawing/2014/main" id="{31CFFFC8-878D-4515-B2D6-1C1741876E83}"/>
                </a:ext>
              </a:extLst>
            </p:cNvPr>
            <p:cNvSpPr txBox="1"/>
            <p:nvPr/>
          </p:nvSpPr>
          <p:spPr>
            <a:xfrm>
              <a:off x="8579112" y="2843981"/>
              <a:ext cx="408798" cy="347329"/>
            </a:xfrm>
            <a:prstGeom prst="roundRect">
              <a:avLst/>
            </a:prstGeom>
            <a:solidFill>
              <a:schemeClr val="accent1"/>
            </a:solidFill>
            <a:ln>
              <a:noFill/>
            </a:ln>
          </p:spPr>
          <p:txBody>
            <a:bodyPr wrap="none" lIns="45720" tIns="45720" rIns="45720" bIns="45720" rtlCol="0" anchor="ctr">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rPr>
                <a:t>RU</a:t>
              </a:r>
            </a:p>
          </p:txBody>
        </p:sp>
        <p:pic>
          <p:nvPicPr>
            <p:cNvPr id="29" name="Picture 28" descr="A close up of graphics&#10;&#10;Description automatically generated">
              <a:extLst>
                <a:ext uri="{FF2B5EF4-FFF2-40B4-BE49-F238E27FC236}">
                  <a16:creationId xmlns:a16="http://schemas.microsoft.com/office/drawing/2014/main" id="{53FB0394-6997-4245-BF7B-CF0850545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6586" y="1577157"/>
              <a:ext cx="1243682" cy="1243682"/>
            </a:xfrm>
            <a:prstGeom prst="rect">
              <a:avLst/>
            </a:prstGeom>
          </p:spPr>
        </p:pic>
        <p:pic>
          <p:nvPicPr>
            <p:cNvPr id="30" name="Graphic 29">
              <a:extLst>
                <a:ext uri="{FF2B5EF4-FFF2-40B4-BE49-F238E27FC236}">
                  <a16:creationId xmlns:a16="http://schemas.microsoft.com/office/drawing/2014/main" id="{9BA61E2D-9082-4A3C-98CE-7D73A5D37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9073" y="1666774"/>
              <a:ext cx="1064448" cy="1064448"/>
            </a:xfrm>
            <a:prstGeom prst="rect">
              <a:avLst/>
            </a:prstGeom>
          </p:spPr>
        </p:pic>
        <p:cxnSp>
          <p:nvCxnSpPr>
            <p:cNvPr id="31" name="Straight Arrow Connector 30">
              <a:extLst>
                <a:ext uri="{FF2B5EF4-FFF2-40B4-BE49-F238E27FC236}">
                  <a16:creationId xmlns:a16="http://schemas.microsoft.com/office/drawing/2014/main" id="{125E21C9-1E77-4E61-8C46-CC6BDC3EE015}"/>
                </a:ext>
              </a:extLst>
            </p:cNvPr>
            <p:cNvCxnSpPr>
              <a:cxnSpLocks/>
              <a:stCxn id="30" idx="3"/>
              <a:endCxn id="29" idx="1"/>
            </p:cNvCxnSpPr>
            <p:nvPr/>
          </p:nvCxnSpPr>
          <p:spPr>
            <a:xfrm>
              <a:off x="8723521" y="2198998"/>
              <a:ext cx="1833065" cy="0"/>
            </a:xfrm>
            <a:prstGeom prst="straightConnector1">
              <a:avLst/>
            </a:prstGeom>
            <a:ln w="762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2" name="Group 31">
              <a:extLst>
                <a:ext uri="{FF2B5EF4-FFF2-40B4-BE49-F238E27FC236}">
                  <a16:creationId xmlns:a16="http://schemas.microsoft.com/office/drawing/2014/main" id="{6329B58C-187F-425C-883F-D43F0BEEA808}"/>
                </a:ext>
              </a:extLst>
            </p:cNvPr>
            <p:cNvGrpSpPr/>
            <p:nvPr/>
          </p:nvGrpSpPr>
          <p:grpSpPr>
            <a:xfrm>
              <a:off x="7507526" y="3743867"/>
              <a:ext cx="1828800" cy="2743200"/>
              <a:chOff x="8624486" y="3530893"/>
              <a:chExt cx="1828800" cy="2743200"/>
            </a:xfrm>
          </p:grpSpPr>
          <p:grpSp>
            <p:nvGrpSpPr>
              <p:cNvPr id="56" name="Group 55">
                <a:extLst>
                  <a:ext uri="{FF2B5EF4-FFF2-40B4-BE49-F238E27FC236}">
                    <a16:creationId xmlns:a16="http://schemas.microsoft.com/office/drawing/2014/main" id="{E75BB178-DE24-45C7-9C0D-42F6CD4F8DBE}"/>
                  </a:ext>
                </a:extLst>
              </p:cNvPr>
              <p:cNvGrpSpPr/>
              <p:nvPr/>
            </p:nvGrpSpPr>
            <p:grpSpPr>
              <a:xfrm>
                <a:off x="8830318" y="3701333"/>
                <a:ext cx="1417136" cy="2402320"/>
                <a:chOff x="9132876" y="3701670"/>
                <a:chExt cx="1417136" cy="2402320"/>
              </a:xfrm>
            </p:grpSpPr>
            <p:grpSp>
              <p:nvGrpSpPr>
                <p:cNvPr id="60" name="Group 59">
                  <a:extLst>
                    <a:ext uri="{FF2B5EF4-FFF2-40B4-BE49-F238E27FC236}">
                      <a16:creationId xmlns:a16="http://schemas.microsoft.com/office/drawing/2014/main" id="{B03596C1-1877-4B14-8217-18FFEB3F0A17}"/>
                    </a:ext>
                  </a:extLst>
                </p:cNvPr>
                <p:cNvGrpSpPr/>
                <p:nvPr/>
              </p:nvGrpSpPr>
              <p:grpSpPr>
                <a:xfrm>
                  <a:off x="9132876" y="4399167"/>
                  <a:ext cx="1417136" cy="709199"/>
                  <a:chOff x="7919988" y="2744429"/>
                  <a:chExt cx="1159601" cy="580317"/>
                </a:xfrm>
                <a:solidFill>
                  <a:schemeClr val="bg1">
                    <a:lumMod val="95000"/>
                  </a:schemeClr>
                </a:solidFill>
              </p:grpSpPr>
              <p:sp>
                <p:nvSpPr>
                  <p:cNvPr id="81" name="Rectangle 80">
                    <a:extLst>
                      <a:ext uri="{FF2B5EF4-FFF2-40B4-BE49-F238E27FC236}">
                        <a16:creationId xmlns:a16="http://schemas.microsoft.com/office/drawing/2014/main" id="{FA280AEE-61FA-4120-BEC3-CA8E72AC4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2" name="Rectangle 81">
                    <a:extLst>
                      <a:ext uri="{FF2B5EF4-FFF2-40B4-BE49-F238E27FC236}">
                        <a16:creationId xmlns:a16="http://schemas.microsoft.com/office/drawing/2014/main" id="{3D5003B5-F985-43F3-9802-883A884320B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Rectangle 82">
                    <a:extLst>
                      <a:ext uri="{FF2B5EF4-FFF2-40B4-BE49-F238E27FC236}">
                        <a16:creationId xmlns:a16="http://schemas.microsoft.com/office/drawing/2014/main" id="{511721D9-78E6-443B-812A-3B3EAF70F90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61" name="Group 60">
                  <a:extLst>
                    <a:ext uri="{FF2B5EF4-FFF2-40B4-BE49-F238E27FC236}">
                      <a16:creationId xmlns:a16="http://schemas.microsoft.com/office/drawing/2014/main" id="{B62F8936-2239-4176-AA21-3EF77022A02B}"/>
                    </a:ext>
                  </a:extLst>
                </p:cNvPr>
                <p:cNvGrpSpPr/>
                <p:nvPr/>
              </p:nvGrpSpPr>
              <p:grpSpPr>
                <a:xfrm>
                  <a:off x="9429964" y="3701670"/>
                  <a:ext cx="822960" cy="411073"/>
                  <a:chOff x="9451380" y="3701670"/>
                  <a:chExt cx="822960" cy="411073"/>
                </a:xfrm>
              </p:grpSpPr>
              <p:grpSp>
                <p:nvGrpSpPr>
                  <p:cNvPr id="73" name="Group 72">
                    <a:extLst>
                      <a:ext uri="{FF2B5EF4-FFF2-40B4-BE49-F238E27FC236}">
                        <a16:creationId xmlns:a16="http://schemas.microsoft.com/office/drawing/2014/main" id="{6258E317-3EFD-4EDA-9530-4EC1814E2704}"/>
                      </a:ext>
                    </a:extLst>
                  </p:cNvPr>
                  <p:cNvGrpSpPr/>
                  <p:nvPr/>
                </p:nvGrpSpPr>
                <p:grpSpPr>
                  <a:xfrm>
                    <a:off x="9451380" y="3907807"/>
                    <a:ext cx="822960" cy="204936"/>
                    <a:chOff x="551886" y="4945335"/>
                    <a:chExt cx="508602" cy="151498"/>
                  </a:xfrm>
                  <a:noFill/>
                </p:grpSpPr>
                <p:sp>
                  <p:nvSpPr>
                    <p:cNvPr id="78" name="Rectangle 77">
                      <a:extLst>
                        <a:ext uri="{FF2B5EF4-FFF2-40B4-BE49-F238E27FC236}">
                          <a16:creationId xmlns:a16="http://schemas.microsoft.com/office/drawing/2014/main" id="{D056D666-5091-4685-9BEE-21C72E11958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9" name="Oval 78">
                      <a:extLst>
                        <a:ext uri="{FF2B5EF4-FFF2-40B4-BE49-F238E27FC236}">
                          <a16:creationId xmlns:a16="http://schemas.microsoft.com/office/drawing/2014/main" id="{A5AF1445-8917-4C3C-94E2-C24032BBBCE2}"/>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0" name="Straight Connector 79">
                      <a:extLst>
                        <a:ext uri="{FF2B5EF4-FFF2-40B4-BE49-F238E27FC236}">
                          <a16:creationId xmlns:a16="http://schemas.microsoft.com/office/drawing/2014/main" id="{18F063AD-DD20-43FB-A5F0-7D6BF01CDDA9}"/>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36A3AC05-AB16-4DA4-A52A-67454BE007CC}"/>
                      </a:ext>
                    </a:extLst>
                  </p:cNvPr>
                  <p:cNvGrpSpPr/>
                  <p:nvPr/>
                </p:nvGrpSpPr>
                <p:grpSpPr>
                  <a:xfrm>
                    <a:off x="9451380" y="3701670"/>
                    <a:ext cx="822960" cy="204936"/>
                    <a:chOff x="551886" y="4945335"/>
                    <a:chExt cx="508602" cy="151498"/>
                  </a:xfrm>
                  <a:noFill/>
                </p:grpSpPr>
                <p:sp>
                  <p:nvSpPr>
                    <p:cNvPr id="75" name="Rectangle 74">
                      <a:extLst>
                        <a:ext uri="{FF2B5EF4-FFF2-40B4-BE49-F238E27FC236}">
                          <a16:creationId xmlns:a16="http://schemas.microsoft.com/office/drawing/2014/main" id="{89E3181B-8FDC-4354-8C09-7DED28F56EF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F99D54CB-94CD-4DED-AE7C-0E62C8FA7B0C}"/>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C98A3D00-6A25-4893-90C0-C725466848AB}"/>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D0AEC261-AB23-4A56-8A0A-7AC16641C23B}"/>
                    </a:ext>
                  </a:extLst>
                </p:cNvPr>
                <p:cNvGrpSpPr/>
                <p:nvPr/>
              </p:nvGrpSpPr>
              <p:grpSpPr>
                <a:xfrm>
                  <a:off x="9132876" y="5394791"/>
                  <a:ext cx="1417136" cy="709199"/>
                  <a:chOff x="7919988" y="2744429"/>
                  <a:chExt cx="1159601" cy="580317"/>
                </a:xfrm>
                <a:solidFill>
                  <a:schemeClr val="bg1">
                    <a:lumMod val="95000"/>
                  </a:schemeClr>
                </a:solidFill>
              </p:grpSpPr>
              <p:sp>
                <p:nvSpPr>
                  <p:cNvPr id="63" name="Rectangle 62">
                    <a:extLst>
                      <a:ext uri="{FF2B5EF4-FFF2-40B4-BE49-F238E27FC236}">
                        <a16:creationId xmlns:a16="http://schemas.microsoft.com/office/drawing/2014/main" id="{9167D064-C330-4696-A1F1-93BAD6333FF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Rectangle 70">
                    <a:extLst>
                      <a:ext uri="{FF2B5EF4-FFF2-40B4-BE49-F238E27FC236}">
                        <a16:creationId xmlns:a16="http://schemas.microsoft.com/office/drawing/2014/main" id="{5CEEDC6A-5786-4513-942D-4ECC3D54596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2" name="Rectangle 71">
                    <a:extLst>
                      <a:ext uri="{FF2B5EF4-FFF2-40B4-BE49-F238E27FC236}">
                        <a16:creationId xmlns:a16="http://schemas.microsoft.com/office/drawing/2014/main" id="{10AD0D92-2CE4-443D-A09C-25685741F97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sp>
            <p:nvSpPr>
              <p:cNvPr id="57" name="Rectangle 56">
                <a:extLst>
                  <a:ext uri="{FF2B5EF4-FFF2-40B4-BE49-F238E27FC236}">
                    <a16:creationId xmlns:a16="http://schemas.microsoft.com/office/drawing/2014/main" id="{23077A55-BAD2-4733-AD37-F544BFCEB70E}"/>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354DC4B5-5FC4-40AC-A8F4-270936C64462}"/>
                </a:ext>
              </a:extLst>
            </p:cNvPr>
            <p:cNvGrpSpPr/>
            <p:nvPr/>
          </p:nvGrpSpPr>
          <p:grpSpPr>
            <a:xfrm>
              <a:off x="10123015" y="3743867"/>
              <a:ext cx="1828800" cy="2743200"/>
              <a:chOff x="8624486" y="3530893"/>
              <a:chExt cx="1828800" cy="2743200"/>
            </a:xfrm>
          </p:grpSpPr>
          <p:grpSp>
            <p:nvGrpSpPr>
              <p:cNvPr id="35" name="Group 34">
                <a:extLst>
                  <a:ext uri="{FF2B5EF4-FFF2-40B4-BE49-F238E27FC236}">
                    <a16:creationId xmlns:a16="http://schemas.microsoft.com/office/drawing/2014/main" id="{34AE5469-54F5-4B5A-B654-9D180BF77FBA}"/>
                  </a:ext>
                </a:extLst>
              </p:cNvPr>
              <p:cNvGrpSpPr/>
              <p:nvPr/>
            </p:nvGrpSpPr>
            <p:grpSpPr>
              <a:xfrm>
                <a:off x="8830318" y="3701333"/>
                <a:ext cx="1417136" cy="2402320"/>
                <a:chOff x="9132876" y="3701670"/>
                <a:chExt cx="1417136" cy="2402320"/>
              </a:xfrm>
            </p:grpSpPr>
            <p:grpSp>
              <p:nvGrpSpPr>
                <p:cNvPr id="37" name="Group 36">
                  <a:extLst>
                    <a:ext uri="{FF2B5EF4-FFF2-40B4-BE49-F238E27FC236}">
                      <a16:creationId xmlns:a16="http://schemas.microsoft.com/office/drawing/2014/main" id="{176BE770-B5EE-44B3-9150-7E16B0691CEA}"/>
                    </a:ext>
                  </a:extLst>
                </p:cNvPr>
                <p:cNvGrpSpPr/>
                <p:nvPr/>
              </p:nvGrpSpPr>
              <p:grpSpPr>
                <a:xfrm>
                  <a:off x="9132876" y="4399167"/>
                  <a:ext cx="1417136" cy="709199"/>
                  <a:chOff x="7919988" y="2744429"/>
                  <a:chExt cx="1159601" cy="580317"/>
                </a:xfrm>
                <a:solidFill>
                  <a:schemeClr val="bg1">
                    <a:lumMod val="95000"/>
                  </a:schemeClr>
                </a:solidFill>
              </p:grpSpPr>
              <p:sp>
                <p:nvSpPr>
                  <p:cNvPr id="51" name="Rectangle 50">
                    <a:extLst>
                      <a:ext uri="{FF2B5EF4-FFF2-40B4-BE49-F238E27FC236}">
                        <a16:creationId xmlns:a16="http://schemas.microsoft.com/office/drawing/2014/main" id="{0668DC88-8271-47B1-BA66-2F3B75DC5427}"/>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656A303E-63F1-4083-996C-7C34ECCD52C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5" name="Rectangle 54">
                    <a:extLst>
                      <a:ext uri="{FF2B5EF4-FFF2-40B4-BE49-F238E27FC236}">
                        <a16:creationId xmlns:a16="http://schemas.microsoft.com/office/drawing/2014/main" id="{2E885540-8D08-45FC-A147-C149EF28AAC6}"/>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7A420E</a:t>
                    </a:r>
                  </a:p>
                </p:txBody>
              </p:sp>
            </p:grpSp>
            <p:grpSp>
              <p:nvGrpSpPr>
                <p:cNvPr id="38" name="Group 37">
                  <a:extLst>
                    <a:ext uri="{FF2B5EF4-FFF2-40B4-BE49-F238E27FC236}">
                      <a16:creationId xmlns:a16="http://schemas.microsoft.com/office/drawing/2014/main" id="{E069402B-A550-4089-AAB3-72CE69E786CC}"/>
                    </a:ext>
                  </a:extLst>
                </p:cNvPr>
                <p:cNvGrpSpPr/>
                <p:nvPr/>
              </p:nvGrpSpPr>
              <p:grpSpPr>
                <a:xfrm>
                  <a:off x="9429964" y="3701670"/>
                  <a:ext cx="822960" cy="411073"/>
                  <a:chOff x="9451380" y="3701670"/>
                  <a:chExt cx="822960" cy="411073"/>
                </a:xfrm>
              </p:grpSpPr>
              <p:grpSp>
                <p:nvGrpSpPr>
                  <p:cNvPr id="43" name="Group 42">
                    <a:extLst>
                      <a:ext uri="{FF2B5EF4-FFF2-40B4-BE49-F238E27FC236}">
                        <a16:creationId xmlns:a16="http://schemas.microsoft.com/office/drawing/2014/main" id="{9F205615-8790-4C49-B1BA-C9FCD309BE61}"/>
                      </a:ext>
                    </a:extLst>
                  </p:cNvPr>
                  <p:cNvGrpSpPr/>
                  <p:nvPr/>
                </p:nvGrpSpPr>
                <p:grpSpPr>
                  <a:xfrm>
                    <a:off x="9451380" y="3907807"/>
                    <a:ext cx="822960" cy="204936"/>
                    <a:chOff x="551886" y="4945335"/>
                    <a:chExt cx="508602" cy="151498"/>
                  </a:xfrm>
                  <a:noFill/>
                </p:grpSpPr>
                <p:sp>
                  <p:nvSpPr>
                    <p:cNvPr id="48" name="Rectangle 47">
                      <a:extLst>
                        <a:ext uri="{FF2B5EF4-FFF2-40B4-BE49-F238E27FC236}">
                          <a16:creationId xmlns:a16="http://schemas.microsoft.com/office/drawing/2014/main" id="{E77DEA61-34F4-4450-BFD9-9A9298DF7C1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0EC961FF-04FC-49B4-B92E-E47FED733669}"/>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722026A1-A487-4EE9-B252-D8FDBA793592}"/>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12C3BB9-7AB2-49F3-8EE4-6C94C71455BB}"/>
                      </a:ext>
                    </a:extLst>
                  </p:cNvPr>
                  <p:cNvGrpSpPr/>
                  <p:nvPr/>
                </p:nvGrpSpPr>
                <p:grpSpPr>
                  <a:xfrm>
                    <a:off x="9451380" y="3701670"/>
                    <a:ext cx="822960" cy="204936"/>
                    <a:chOff x="551886" y="4945335"/>
                    <a:chExt cx="508602" cy="151498"/>
                  </a:xfrm>
                  <a:noFill/>
                </p:grpSpPr>
                <p:sp>
                  <p:nvSpPr>
                    <p:cNvPr id="45" name="Rectangle 44">
                      <a:extLst>
                        <a:ext uri="{FF2B5EF4-FFF2-40B4-BE49-F238E27FC236}">
                          <a16:creationId xmlns:a16="http://schemas.microsoft.com/office/drawing/2014/main" id="{E71D1453-4986-448E-9D6A-0482AA57519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1119FD84-E72D-4C80-B603-744DF627431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D4B60247-5054-4B06-91DC-1AEA54AE854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809D6F1E-6ACF-40E7-B28F-A2293FE7F06E}"/>
                    </a:ext>
                  </a:extLst>
                </p:cNvPr>
                <p:cNvGrpSpPr/>
                <p:nvPr/>
              </p:nvGrpSpPr>
              <p:grpSpPr>
                <a:xfrm>
                  <a:off x="9132876" y="5394791"/>
                  <a:ext cx="1417136" cy="709199"/>
                  <a:chOff x="7919988" y="2744429"/>
                  <a:chExt cx="1159601" cy="580317"/>
                </a:xfrm>
                <a:solidFill>
                  <a:schemeClr val="bg1">
                    <a:lumMod val="95000"/>
                  </a:schemeClr>
                </a:solidFill>
              </p:grpSpPr>
              <p:sp>
                <p:nvSpPr>
                  <p:cNvPr id="40" name="Rectangle 39">
                    <a:extLst>
                      <a:ext uri="{FF2B5EF4-FFF2-40B4-BE49-F238E27FC236}">
                        <a16:creationId xmlns:a16="http://schemas.microsoft.com/office/drawing/2014/main" id="{119F2482-CA0D-444B-A532-2B76CE962D0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Rectangle 40">
                    <a:extLst>
                      <a:ext uri="{FF2B5EF4-FFF2-40B4-BE49-F238E27FC236}">
                        <a16:creationId xmlns:a16="http://schemas.microsoft.com/office/drawing/2014/main" id="{38814F33-7E09-4E72-B3BB-24FA0D65D19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Rectangle 41">
                    <a:extLst>
                      <a:ext uri="{FF2B5EF4-FFF2-40B4-BE49-F238E27FC236}">
                        <a16:creationId xmlns:a16="http://schemas.microsoft.com/office/drawing/2014/main" id="{30AB429B-69D5-47E2-8940-F75F7CE1784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BXC890</a:t>
                    </a:r>
                  </a:p>
                </p:txBody>
              </p:sp>
            </p:grpSp>
          </p:grpSp>
          <p:sp>
            <p:nvSpPr>
              <p:cNvPr id="36" name="Rectangle 35">
                <a:extLst>
                  <a:ext uri="{FF2B5EF4-FFF2-40B4-BE49-F238E27FC236}">
                    <a16:creationId xmlns:a16="http://schemas.microsoft.com/office/drawing/2014/main" id="{74AFF987-248D-49A2-B345-A02160BD6F7A}"/>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cxnSp>
          <p:nvCxnSpPr>
            <p:cNvPr id="34" name="Straight Arrow Connector 15">
              <a:extLst>
                <a:ext uri="{FF2B5EF4-FFF2-40B4-BE49-F238E27FC236}">
                  <a16:creationId xmlns:a16="http://schemas.microsoft.com/office/drawing/2014/main" id="{2DEF2B4E-6D8F-4104-94A1-0404FC1DFA3A}"/>
                </a:ext>
              </a:extLst>
            </p:cNvPr>
            <p:cNvCxnSpPr>
              <a:cxnSpLocks/>
              <a:stCxn id="57" idx="0"/>
              <a:endCxn id="29" idx="2"/>
            </p:cNvCxnSpPr>
            <p:nvPr/>
          </p:nvCxnSpPr>
          <p:spPr>
            <a:xfrm rot="5400000" flipH="1" flipV="1">
              <a:off x="9338662" y="1904103"/>
              <a:ext cx="923028" cy="2756501"/>
            </a:xfrm>
            <a:prstGeom prst="bentConnector3">
              <a:avLst/>
            </a:prstGeom>
            <a:ln w="762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Graphic 83">
              <a:extLst>
                <a:ext uri="{FF2B5EF4-FFF2-40B4-BE49-F238E27FC236}">
                  <a16:creationId xmlns:a16="http://schemas.microsoft.com/office/drawing/2014/main" id="{6BAFB354-2A65-4AB4-8188-1CF2C1FA2CC6}"/>
                </a:ext>
              </a:extLst>
            </p:cNvPr>
            <p:cNvSpPr/>
            <p:nvPr/>
          </p:nvSpPr>
          <p:spPr>
            <a:xfrm>
              <a:off x="7749492" y="4444233"/>
              <a:ext cx="1347983" cy="1354664"/>
            </a:xfrm>
            <a:custGeom>
              <a:avLst/>
              <a:gdLst>
                <a:gd name="connsiteX0" fmla="*/ 1347984 w 1347983"/>
                <a:gd name="connsiteY0" fmla="*/ 1254735 h 1354664"/>
                <a:gd name="connsiteX1" fmla="*/ 899530 w 1347983"/>
                <a:gd name="connsiteY1" fmla="*/ 806359 h 1354664"/>
                <a:gd name="connsiteX2" fmla="*/ 1003058 w 1347983"/>
                <a:gd name="connsiteY2" fmla="*/ 501321 h 1354664"/>
                <a:gd name="connsiteX3" fmla="*/ 501409 w 1347983"/>
                <a:gd name="connsiteY3" fmla="*/ 0 h 1354664"/>
                <a:gd name="connsiteX4" fmla="*/ 0 w 1347983"/>
                <a:gd name="connsiteY4" fmla="*/ 501321 h 1354664"/>
                <a:gd name="connsiteX5" fmla="*/ 501409 w 1347983"/>
                <a:gd name="connsiteY5" fmla="*/ 1002643 h 1354664"/>
                <a:gd name="connsiteX6" fmla="*/ 798389 w 1347983"/>
                <a:gd name="connsiteY6" fmla="*/ 905337 h 1354664"/>
                <a:gd name="connsiteX7" fmla="*/ 1247800 w 1347983"/>
                <a:gd name="connsiteY7" fmla="*/ 1354665 h 1354664"/>
                <a:gd name="connsiteX8" fmla="*/ 1347984 w 1347983"/>
                <a:gd name="connsiteY8" fmla="*/ 1254735 h 1354664"/>
                <a:gd name="connsiteX9" fmla="*/ 144078 w 1347983"/>
                <a:gd name="connsiteY9" fmla="*/ 501321 h 1354664"/>
                <a:gd name="connsiteX10" fmla="*/ 501649 w 1347983"/>
                <a:gd name="connsiteY10" fmla="*/ 143814 h 1354664"/>
                <a:gd name="connsiteX11" fmla="*/ 859217 w 1347983"/>
                <a:gd name="connsiteY11" fmla="*/ 501321 h 1354664"/>
                <a:gd name="connsiteX12" fmla="*/ 501409 w 1347983"/>
                <a:gd name="connsiteY12" fmla="*/ 858828 h 1354664"/>
                <a:gd name="connsiteX13" fmla="*/ 144078 w 1347983"/>
                <a:gd name="connsiteY13" fmla="*/ 501321 h 135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7983" h="1354664">
                  <a:moveTo>
                    <a:pt x="1347984" y="1254735"/>
                  </a:moveTo>
                  <a:lnTo>
                    <a:pt x="899530" y="806359"/>
                  </a:lnTo>
                  <a:cubicBezTo>
                    <a:pt x="964413" y="721931"/>
                    <a:pt x="1003058" y="616038"/>
                    <a:pt x="1003058" y="501321"/>
                  </a:cubicBezTo>
                  <a:cubicBezTo>
                    <a:pt x="1003058" y="224426"/>
                    <a:pt x="778352" y="0"/>
                    <a:pt x="501409" y="0"/>
                  </a:cubicBezTo>
                  <a:cubicBezTo>
                    <a:pt x="224465" y="0"/>
                    <a:pt x="0" y="224426"/>
                    <a:pt x="0" y="501321"/>
                  </a:cubicBezTo>
                  <a:cubicBezTo>
                    <a:pt x="0" y="778218"/>
                    <a:pt x="224465" y="1002643"/>
                    <a:pt x="501409" y="1002643"/>
                  </a:cubicBezTo>
                  <a:cubicBezTo>
                    <a:pt x="612569" y="1002643"/>
                    <a:pt x="715142" y="966390"/>
                    <a:pt x="798389" y="905337"/>
                  </a:cubicBezTo>
                  <a:lnTo>
                    <a:pt x="1247800" y="1354665"/>
                  </a:lnTo>
                  <a:lnTo>
                    <a:pt x="1347984" y="1254735"/>
                  </a:lnTo>
                  <a:close/>
                  <a:moveTo>
                    <a:pt x="144078" y="501321"/>
                  </a:moveTo>
                  <a:cubicBezTo>
                    <a:pt x="144078" y="303845"/>
                    <a:pt x="304139" y="143814"/>
                    <a:pt x="501649" y="143814"/>
                  </a:cubicBezTo>
                  <a:cubicBezTo>
                    <a:pt x="699160" y="143814"/>
                    <a:pt x="859217" y="303845"/>
                    <a:pt x="859217" y="501321"/>
                  </a:cubicBezTo>
                  <a:cubicBezTo>
                    <a:pt x="859217" y="698797"/>
                    <a:pt x="698920" y="858828"/>
                    <a:pt x="501409" y="858828"/>
                  </a:cubicBezTo>
                  <a:cubicBezTo>
                    <a:pt x="304139" y="858828"/>
                    <a:pt x="144078" y="698797"/>
                    <a:pt x="144078" y="501321"/>
                  </a:cubicBezTo>
                  <a:close/>
                </a:path>
              </a:pathLst>
            </a:custGeom>
            <a:solidFill>
              <a:srgbClr val="0078D4"/>
            </a:solidFill>
            <a:ln w="28575" cap="flat">
              <a:noFill/>
              <a:prstDash val="solid"/>
              <a:miter/>
            </a:ln>
          </p:spPr>
          <p:txBody>
            <a:bodyPr rtlCol="0" anchor="ctr"/>
            <a:lstStyle/>
            <a:p>
              <a:endParaRPr lang="en-US"/>
            </a:p>
          </p:txBody>
        </p:sp>
      </p:grpSp>
      <mc:AlternateContent xmlns:mc="http://schemas.openxmlformats.org/markup-compatibility/2006">
        <mc:Choice xmlns:p14="http://schemas.microsoft.com/office/powerpoint/2010/main" Requires="p14">
          <p:contentPart p14:bwMode="auto" r:id="rId6">
            <p14:nvContentPartPr>
              <p14:cNvPr id="85" name="Ink 84">
                <a:extLst>
                  <a:ext uri="{FF2B5EF4-FFF2-40B4-BE49-F238E27FC236}">
                    <a16:creationId xmlns:a16="http://schemas.microsoft.com/office/drawing/2014/main" id="{9C11B9A7-3F0E-40D4-89B8-82B7193AA58B}"/>
                  </a:ext>
                </a:extLst>
              </p14:cNvPr>
              <p14:cNvContentPartPr/>
              <p14:nvPr/>
            </p14:nvContentPartPr>
            <p14:xfrm rot="376178" flipV="1">
              <a:off x="628200" y="2652628"/>
              <a:ext cx="2945141" cy="849633"/>
            </p14:xfrm>
          </p:contentPart>
        </mc:Choice>
        <mc:Fallback>
          <p:pic>
            <p:nvPicPr>
              <p:cNvPr id="85" name="Ink 84">
                <a:extLst>
                  <a:ext uri="{FF2B5EF4-FFF2-40B4-BE49-F238E27FC236}">
                    <a16:creationId xmlns:a16="http://schemas.microsoft.com/office/drawing/2014/main" id="{9C11B9A7-3F0E-40D4-89B8-82B7193AA58B}"/>
                  </a:ext>
                </a:extLst>
              </p:cNvPr>
              <p:cNvPicPr/>
              <p:nvPr/>
            </p:nvPicPr>
            <p:blipFill>
              <a:blip r:embed="rId7"/>
              <a:stretch>
                <a:fillRect/>
              </a:stretch>
            </p:blipFill>
            <p:spPr>
              <a:xfrm rot="376178" flipV="1">
                <a:off x="596516" y="2620960"/>
                <a:ext cx="3008508" cy="912609"/>
              </a:xfrm>
              <a:prstGeom prst="rect">
                <a:avLst/>
              </a:prstGeom>
            </p:spPr>
          </p:pic>
        </mc:Fallback>
      </mc:AlternateContent>
    </p:spTree>
    <p:extLst>
      <p:ext uri="{BB962C8B-B14F-4D97-AF65-F5344CB8AC3E}">
        <p14:creationId xmlns:p14="http://schemas.microsoft.com/office/powerpoint/2010/main" val="2274739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4"/>
            <a:ext cx="5743151" cy="44502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prstClr val="white"/>
                </a:solidFill>
              </a:rPr>
              <a:t>Fan-out queries must traverse multiple partitions</a:t>
            </a:r>
          </a:p>
          <a:p>
            <a:pPr marL="294675" indent="-294675" defTabSz="951304">
              <a:spcAft>
                <a:spcPts val="612"/>
              </a:spcAft>
              <a:buFont typeface="Arial" panose="020B0604020202020204" pitchFamily="34" charset="0"/>
              <a:buChar char="•"/>
            </a:pPr>
            <a:r>
              <a:rPr lang="en-US" sz="2448" dirty="0">
                <a:solidFill>
                  <a:prstClr val="white"/>
                </a:solidFill>
              </a:rPr>
              <a:t>Two types:</a:t>
            </a:r>
          </a:p>
          <a:p>
            <a:pPr marL="523275" lvl="1" indent="-294675" defTabSz="951304">
              <a:spcAft>
                <a:spcPts val="612"/>
              </a:spcAft>
              <a:buFont typeface="Arial" panose="020B0604020202020204" pitchFamily="34" charset="0"/>
              <a:buChar char="•"/>
            </a:pPr>
            <a:r>
              <a:rPr lang="en-US" dirty="0">
                <a:solidFill>
                  <a:prstClr val="white"/>
                </a:solidFill>
              </a:rPr>
              <a:t>Queries that include multiple partition key values in the filter expression</a:t>
            </a:r>
          </a:p>
          <a:p>
            <a:pPr marL="523275" lvl="1" indent="-294675" defTabSz="951304">
              <a:spcAft>
                <a:spcPts val="612"/>
              </a:spcAft>
              <a:buFont typeface="Arial" panose="020B0604020202020204" pitchFamily="34" charset="0"/>
              <a:buChar char="•"/>
            </a:pPr>
            <a:r>
              <a:rPr lang="en-US" dirty="0">
                <a:solidFill>
                  <a:prstClr val="white"/>
                </a:solidFill>
              </a:rPr>
              <a:t>Queries that omit the partition key from the filter expression </a:t>
            </a:r>
          </a:p>
          <a:p>
            <a:pPr marL="294675" indent="-294675" defTabSz="951304">
              <a:spcAft>
                <a:spcPts val="612"/>
              </a:spcAft>
              <a:buFont typeface="Arial" panose="020B0604020202020204" pitchFamily="34" charset="0"/>
              <a:buChar char="•"/>
            </a:pPr>
            <a:r>
              <a:rPr lang="en-US" sz="2448" dirty="0">
                <a:solidFill>
                  <a:prstClr val="white"/>
                </a:solidFill>
              </a:rPr>
              <a:t>Minimize queries that must traverse all partitions</a:t>
            </a:r>
          </a:p>
          <a:p>
            <a:pPr marL="523275" lvl="1" indent="-294675" defTabSz="951304">
              <a:spcAft>
                <a:spcPts val="612"/>
              </a:spcAft>
              <a:buFont typeface="Arial" panose="020B0604020202020204" pitchFamily="34" charset="0"/>
              <a:buChar char="•"/>
            </a:pPr>
            <a:r>
              <a:rPr lang="en-US" dirty="0">
                <a:solidFill>
                  <a:prstClr val="white"/>
                </a:solidFill>
              </a:rPr>
              <a:t>Traversing partitions with no relevant results still uses RUs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Partition Keys for reading</a:t>
            </a:r>
          </a:p>
        </p:txBody>
      </p:sp>
      <p:sp>
        <p:nvSpPr>
          <p:cNvPr id="36" name="Title 1">
            <a:extLst>
              <a:ext uri="{FF2B5EF4-FFF2-40B4-BE49-F238E27FC236}">
                <a16:creationId xmlns:a16="http://schemas.microsoft.com/office/drawing/2014/main" id="{CDDDEB7F-BF7E-4E46-82D2-D8080158341B}"/>
              </a:ext>
            </a:extLst>
          </p:cNvPr>
          <p:cNvSpPr txBox="1">
            <a:spLocks/>
          </p:cNvSpPr>
          <p:nvPr/>
        </p:nvSpPr>
        <p:spPr>
          <a:xfrm>
            <a:off x="7023747" y="323059"/>
            <a:ext cx="5411846" cy="3201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r>
              <a:rPr lang="en-US" sz="2040" spc="-51" dirty="0">
                <a:solidFill>
                  <a:prstClr val="black">
                    <a:lumMod val="95000"/>
                    <a:lumOff val="5000"/>
                  </a:prstClr>
                </a:solidFill>
                <a:latin typeface="Segoe UI Semibold"/>
              </a:rPr>
              <a:t>Fan-out queries</a:t>
            </a:r>
          </a:p>
        </p:txBody>
      </p:sp>
      <p:grpSp>
        <p:nvGrpSpPr>
          <p:cNvPr id="8" name="Group 7">
            <a:extLst>
              <a:ext uri="{FF2B5EF4-FFF2-40B4-BE49-F238E27FC236}">
                <a16:creationId xmlns:a16="http://schemas.microsoft.com/office/drawing/2014/main" id="{3056561E-01EF-4831-B3CC-6D70E7CBF173}"/>
              </a:ext>
            </a:extLst>
          </p:cNvPr>
          <p:cNvGrpSpPr/>
          <p:nvPr/>
        </p:nvGrpSpPr>
        <p:grpSpPr>
          <a:xfrm>
            <a:off x="7507526" y="1577157"/>
            <a:ext cx="4444289" cy="4909910"/>
            <a:chOff x="7507526" y="1577157"/>
            <a:chExt cx="4444289" cy="4909910"/>
          </a:xfrm>
        </p:grpSpPr>
        <p:sp>
          <p:nvSpPr>
            <p:cNvPr id="38" name="TextBox 37">
              <a:extLst>
                <a:ext uri="{FF2B5EF4-FFF2-40B4-BE49-F238E27FC236}">
                  <a16:creationId xmlns:a16="http://schemas.microsoft.com/office/drawing/2014/main" id="{B9F61998-429E-4566-B9AF-CCCDBB535CE0}"/>
                </a:ext>
              </a:extLst>
            </p:cNvPr>
            <p:cNvSpPr txBox="1"/>
            <p:nvPr/>
          </p:nvSpPr>
          <p:spPr>
            <a:xfrm>
              <a:off x="7729206" y="3253038"/>
              <a:ext cx="408798" cy="347329"/>
            </a:xfrm>
            <a:prstGeom prst="roundRect">
              <a:avLst/>
            </a:prstGeom>
            <a:solidFill>
              <a:schemeClr val="accent1"/>
            </a:solidFill>
            <a:ln>
              <a:noFill/>
            </a:ln>
          </p:spPr>
          <p:txBody>
            <a:bodyPr wrap="none" lIns="45720" tIns="45720" rIns="45720" bIns="45720" rtlCol="0" anchor="ctr">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rPr>
                <a:t>RU</a:t>
              </a:r>
            </a:p>
          </p:txBody>
        </p:sp>
        <p:pic>
          <p:nvPicPr>
            <p:cNvPr id="39" name="Picture 38" descr="A close up of graphics&#10;&#10;Description automatically generated">
              <a:extLst>
                <a:ext uri="{FF2B5EF4-FFF2-40B4-BE49-F238E27FC236}">
                  <a16:creationId xmlns:a16="http://schemas.microsoft.com/office/drawing/2014/main" id="{708BB55D-06F2-4F38-B401-ABCF8BE5C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6586" y="1577157"/>
              <a:ext cx="1243682" cy="1243682"/>
            </a:xfrm>
            <a:prstGeom prst="rect">
              <a:avLst/>
            </a:prstGeom>
          </p:spPr>
        </p:pic>
        <p:pic>
          <p:nvPicPr>
            <p:cNvPr id="40" name="Graphic 39">
              <a:extLst>
                <a:ext uri="{FF2B5EF4-FFF2-40B4-BE49-F238E27FC236}">
                  <a16:creationId xmlns:a16="http://schemas.microsoft.com/office/drawing/2014/main" id="{4B0BD937-2470-4713-A4E0-28A656B8F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9073" y="1666774"/>
              <a:ext cx="1064448" cy="1064448"/>
            </a:xfrm>
            <a:prstGeom prst="rect">
              <a:avLst/>
            </a:prstGeom>
          </p:spPr>
        </p:pic>
        <p:cxnSp>
          <p:nvCxnSpPr>
            <p:cNvPr id="41" name="Straight Arrow Connector 40">
              <a:extLst>
                <a:ext uri="{FF2B5EF4-FFF2-40B4-BE49-F238E27FC236}">
                  <a16:creationId xmlns:a16="http://schemas.microsoft.com/office/drawing/2014/main" id="{0C0043D3-6F74-40BE-967E-CAB780598979}"/>
                </a:ext>
              </a:extLst>
            </p:cNvPr>
            <p:cNvCxnSpPr>
              <a:cxnSpLocks/>
              <a:stCxn id="40" idx="3"/>
              <a:endCxn id="39" idx="1"/>
            </p:cNvCxnSpPr>
            <p:nvPr/>
          </p:nvCxnSpPr>
          <p:spPr>
            <a:xfrm>
              <a:off x="8723521" y="2198998"/>
              <a:ext cx="1833065" cy="0"/>
            </a:xfrm>
            <a:prstGeom prst="straightConnector1">
              <a:avLst/>
            </a:prstGeom>
            <a:ln w="762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42" name="Group 41">
              <a:extLst>
                <a:ext uri="{FF2B5EF4-FFF2-40B4-BE49-F238E27FC236}">
                  <a16:creationId xmlns:a16="http://schemas.microsoft.com/office/drawing/2014/main" id="{FF3CB7F3-2AA8-4F44-AD39-5421322FED75}"/>
                </a:ext>
              </a:extLst>
            </p:cNvPr>
            <p:cNvGrpSpPr/>
            <p:nvPr/>
          </p:nvGrpSpPr>
          <p:grpSpPr>
            <a:xfrm>
              <a:off x="7507526" y="3743867"/>
              <a:ext cx="1828800" cy="2743200"/>
              <a:chOff x="8624486" y="3530893"/>
              <a:chExt cx="1828800" cy="2743200"/>
            </a:xfrm>
          </p:grpSpPr>
          <p:grpSp>
            <p:nvGrpSpPr>
              <p:cNvPr id="76" name="Group 75">
                <a:extLst>
                  <a:ext uri="{FF2B5EF4-FFF2-40B4-BE49-F238E27FC236}">
                    <a16:creationId xmlns:a16="http://schemas.microsoft.com/office/drawing/2014/main" id="{D6F32757-6454-4736-B61C-4C194C344EF6}"/>
                  </a:ext>
                </a:extLst>
              </p:cNvPr>
              <p:cNvGrpSpPr/>
              <p:nvPr/>
            </p:nvGrpSpPr>
            <p:grpSpPr>
              <a:xfrm>
                <a:off x="8830318" y="3701333"/>
                <a:ext cx="1417136" cy="2402320"/>
                <a:chOff x="9132876" y="3701670"/>
                <a:chExt cx="1417136" cy="2402320"/>
              </a:xfrm>
            </p:grpSpPr>
            <p:grpSp>
              <p:nvGrpSpPr>
                <p:cNvPr id="78" name="Group 77">
                  <a:extLst>
                    <a:ext uri="{FF2B5EF4-FFF2-40B4-BE49-F238E27FC236}">
                      <a16:creationId xmlns:a16="http://schemas.microsoft.com/office/drawing/2014/main" id="{ABDA6E30-5EA4-48C1-978B-397ABE6EF089}"/>
                    </a:ext>
                  </a:extLst>
                </p:cNvPr>
                <p:cNvGrpSpPr/>
                <p:nvPr/>
              </p:nvGrpSpPr>
              <p:grpSpPr>
                <a:xfrm>
                  <a:off x="9132876" y="4399167"/>
                  <a:ext cx="1417136" cy="709199"/>
                  <a:chOff x="7919988" y="2744429"/>
                  <a:chExt cx="1159601" cy="580317"/>
                </a:xfrm>
                <a:solidFill>
                  <a:schemeClr val="bg1">
                    <a:lumMod val="95000"/>
                  </a:schemeClr>
                </a:solidFill>
              </p:grpSpPr>
              <p:sp>
                <p:nvSpPr>
                  <p:cNvPr id="92" name="Rectangle 91">
                    <a:extLst>
                      <a:ext uri="{FF2B5EF4-FFF2-40B4-BE49-F238E27FC236}">
                        <a16:creationId xmlns:a16="http://schemas.microsoft.com/office/drawing/2014/main" id="{1369473E-775D-4ADD-B49F-F93092D295A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Rectangle 92">
                    <a:extLst>
                      <a:ext uri="{FF2B5EF4-FFF2-40B4-BE49-F238E27FC236}">
                        <a16:creationId xmlns:a16="http://schemas.microsoft.com/office/drawing/2014/main" id="{14C41D30-3EB9-4D21-8DA5-3AE87D244DD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BF13F18F-0956-40C5-93D9-0C698F172627}"/>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79" name="Group 78">
                  <a:extLst>
                    <a:ext uri="{FF2B5EF4-FFF2-40B4-BE49-F238E27FC236}">
                      <a16:creationId xmlns:a16="http://schemas.microsoft.com/office/drawing/2014/main" id="{78729780-4B01-4F48-898F-9F5E6182FA4E}"/>
                    </a:ext>
                  </a:extLst>
                </p:cNvPr>
                <p:cNvGrpSpPr/>
                <p:nvPr/>
              </p:nvGrpSpPr>
              <p:grpSpPr>
                <a:xfrm>
                  <a:off x="9429964" y="3701670"/>
                  <a:ext cx="822960" cy="411073"/>
                  <a:chOff x="9451380" y="3701670"/>
                  <a:chExt cx="822960" cy="411073"/>
                </a:xfrm>
              </p:grpSpPr>
              <p:grpSp>
                <p:nvGrpSpPr>
                  <p:cNvPr id="84" name="Group 83">
                    <a:extLst>
                      <a:ext uri="{FF2B5EF4-FFF2-40B4-BE49-F238E27FC236}">
                        <a16:creationId xmlns:a16="http://schemas.microsoft.com/office/drawing/2014/main" id="{C30D055B-5D58-4DF5-9D7F-FBB834409F7A}"/>
                      </a:ext>
                    </a:extLst>
                  </p:cNvPr>
                  <p:cNvGrpSpPr/>
                  <p:nvPr/>
                </p:nvGrpSpPr>
                <p:grpSpPr>
                  <a:xfrm>
                    <a:off x="9451380" y="3907807"/>
                    <a:ext cx="822960" cy="204936"/>
                    <a:chOff x="551886" y="4945335"/>
                    <a:chExt cx="508602" cy="151498"/>
                  </a:xfrm>
                  <a:noFill/>
                </p:grpSpPr>
                <p:sp>
                  <p:nvSpPr>
                    <p:cNvPr id="89" name="Rectangle 88">
                      <a:extLst>
                        <a:ext uri="{FF2B5EF4-FFF2-40B4-BE49-F238E27FC236}">
                          <a16:creationId xmlns:a16="http://schemas.microsoft.com/office/drawing/2014/main" id="{75657521-1D8B-4A04-8287-0FA126DFC51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9CC8FAB2-8DEF-4862-8245-25F1A0D888A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39073A0-EAF2-4763-8748-841FDAD6BE3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3081BD5-AF49-4D97-AD1F-C06C1249A7EE}"/>
                      </a:ext>
                    </a:extLst>
                  </p:cNvPr>
                  <p:cNvGrpSpPr/>
                  <p:nvPr/>
                </p:nvGrpSpPr>
                <p:grpSpPr>
                  <a:xfrm>
                    <a:off x="9451380" y="3701670"/>
                    <a:ext cx="822960" cy="204936"/>
                    <a:chOff x="551886" y="4945335"/>
                    <a:chExt cx="508602" cy="151498"/>
                  </a:xfrm>
                  <a:noFill/>
                </p:grpSpPr>
                <p:sp>
                  <p:nvSpPr>
                    <p:cNvPr id="86" name="Rectangle 85">
                      <a:extLst>
                        <a:ext uri="{FF2B5EF4-FFF2-40B4-BE49-F238E27FC236}">
                          <a16:creationId xmlns:a16="http://schemas.microsoft.com/office/drawing/2014/main" id="{7A4F7948-25AA-4483-8D85-8679C83A692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9E80BC05-2B37-49D7-927A-DFD70ACB273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4AAB24B5-F4C3-45CA-A563-32737A56B9F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0" name="Group 79">
                  <a:extLst>
                    <a:ext uri="{FF2B5EF4-FFF2-40B4-BE49-F238E27FC236}">
                      <a16:creationId xmlns:a16="http://schemas.microsoft.com/office/drawing/2014/main" id="{190EAA0B-089C-4CB8-81E3-28073136F3E2}"/>
                    </a:ext>
                  </a:extLst>
                </p:cNvPr>
                <p:cNvGrpSpPr/>
                <p:nvPr/>
              </p:nvGrpSpPr>
              <p:grpSpPr>
                <a:xfrm>
                  <a:off x="9132876" y="5394791"/>
                  <a:ext cx="1417136" cy="709199"/>
                  <a:chOff x="7919988" y="2744429"/>
                  <a:chExt cx="1159601" cy="580317"/>
                </a:xfrm>
                <a:solidFill>
                  <a:schemeClr val="bg1">
                    <a:lumMod val="95000"/>
                  </a:schemeClr>
                </a:solidFill>
              </p:grpSpPr>
              <p:sp>
                <p:nvSpPr>
                  <p:cNvPr id="81" name="Rectangle 80">
                    <a:extLst>
                      <a:ext uri="{FF2B5EF4-FFF2-40B4-BE49-F238E27FC236}">
                        <a16:creationId xmlns:a16="http://schemas.microsoft.com/office/drawing/2014/main" id="{894E80F0-82E0-44F0-82E2-E5756148715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2" name="Rectangle 81">
                    <a:extLst>
                      <a:ext uri="{FF2B5EF4-FFF2-40B4-BE49-F238E27FC236}">
                        <a16:creationId xmlns:a16="http://schemas.microsoft.com/office/drawing/2014/main" id="{020FEA7B-DF8D-4F3A-B417-5703274C4AB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Rectangle 82">
                    <a:extLst>
                      <a:ext uri="{FF2B5EF4-FFF2-40B4-BE49-F238E27FC236}">
                        <a16:creationId xmlns:a16="http://schemas.microsoft.com/office/drawing/2014/main" id="{72BDCAA4-D401-4C1D-9C4E-BF2DAD0AE9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sp>
            <p:nvSpPr>
              <p:cNvPr id="77" name="Rectangle 76">
                <a:extLst>
                  <a:ext uri="{FF2B5EF4-FFF2-40B4-BE49-F238E27FC236}">
                    <a16:creationId xmlns:a16="http://schemas.microsoft.com/office/drawing/2014/main" id="{2A248205-ADC2-4DC7-9B03-D94A58B26765}"/>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grpSp>
          <p:nvGrpSpPr>
            <p:cNvPr id="43" name="Group 42">
              <a:extLst>
                <a:ext uri="{FF2B5EF4-FFF2-40B4-BE49-F238E27FC236}">
                  <a16:creationId xmlns:a16="http://schemas.microsoft.com/office/drawing/2014/main" id="{649F6664-AD30-41AC-8588-D3614B05CA64}"/>
                </a:ext>
              </a:extLst>
            </p:cNvPr>
            <p:cNvGrpSpPr/>
            <p:nvPr/>
          </p:nvGrpSpPr>
          <p:grpSpPr>
            <a:xfrm>
              <a:off x="10123015" y="3743867"/>
              <a:ext cx="1828800" cy="2743200"/>
              <a:chOff x="8624486" y="3530893"/>
              <a:chExt cx="1828800" cy="2743200"/>
            </a:xfrm>
          </p:grpSpPr>
          <p:grpSp>
            <p:nvGrpSpPr>
              <p:cNvPr id="46" name="Group 45">
                <a:extLst>
                  <a:ext uri="{FF2B5EF4-FFF2-40B4-BE49-F238E27FC236}">
                    <a16:creationId xmlns:a16="http://schemas.microsoft.com/office/drawing/2014/main" id="{2076D4AF-AD1A-4753-92F4-11CAB908878F}"/>
                  </a:ext>
                </a:extLst>
              </p:cNvPr>
              <p:cNvGrpSpPr/>
              <p:nvPr/>
            </p:nvGrpSpPr>
            <p:grpSpPr>
              <a:xfrm>
                <a:off x="8830318" y="3701333"/>
                <a:ext cx="1417136" cy="2402320"/>
                <a:chOff x="9132876" y="3701670"/>
                <a:chExt cx="1417136" cy="2402320"/>
              </a:xfrm>
            </p:grpSpPr>
            <p:grpSp>
              <p:nvGrpSpPr>
                <p:cNvPr id="48" name="Group 47">
                  <a:extLst>
                    <a:ext uri="{FF2B5EF4-FFF2-40B4-BE49-F238E27FC236}">
                      <a16:creationId xmlns:a16="http://schemas.microsoft.com/office/drawing/2014/main" id="{3206E885-482A-49AF-9B51-EC59FF8E8664}"/>
                    </a:ext>
                  </a:extLst>
                </p:cNvPr>
                <p:cNvGrpSpPr/>
                <p:nvPr/>
              </p:nvGrpSpPr>
              <p:grpSpPr>
                <a:xfrm>
                  <a:off x="9132876" y="4399167"/>
                  <a:ext cx="1417136" cy="709199"/>
                  <a:chOff x="7919988" y="2744429"/>
                  <a:chExt cx="1159601" cy="580317"/>
                </a:xfrm>
                <a:solidFill>
                  <a:schemeClr val="bg1">
                    <a:lumMod val="95000"/>
                  </a:schemeClr>
                </a:solidFill>
              </p:grpSpPr>
              <p:sp>
                <p:nvSpPr>
                  <p:cNvPr id="73" name="Rectangle 72">
                    <a:extLst>
                      <a:ext uri="{FF2B5EF4-FFF2-40B4-BE49-F238E27FC236}">
                        <a16:creationId xmlns:a16="http://schemas.microsoft.com/office/drawing/2014/main" id="{F3E7F7EA-5B1C-4D83-85B4-A78018EF895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Rectangle 73">
                    <a:extLst>
                      <a:ext uri="{FF2B5EF4-FFF2-40B4-BE49-F238E27FC236}">
                        <a16:creationId xmlns:a16="http://schemas.microsoft.com/office/drawing/2014/main" id="{CAFE98C0-C471-4119-AF30-F9C3D08A4E6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B8D22A70-8D09-4935-AF04-9525B3CA121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7A420E</a:t>
                    </a:r>
                  </a:p>
                </p:txBody>
              </p:sp>
            </p:grpSp>
            <p:grpSp>
              <p:nvGrpSpPr>
                <p:cNvPr id="49" name="Group 48">
                  <a:extLst>
                    <a:ext uri="{FF2B5EF4-FFF2-40B4-BE49-F238E27FC236}">
                      <a16:creationId xmlns:a16="http://schemas.microsoft.com/office/drawing/2014/main" id="{453A8149-209F-4752-BFCF-C09F1D63D956}"/>
                    </a:ext>
                  </a:extLst>
                </p:cNvPr>
                <p:cNvGrpSpPr/>
                <p:nvPr/>
              </p:nvGrpSpPr>
              <p:grpSpPr>
                <a:xfrm>
                  <a:off x="9429964" y="3701670"/>
                  <a:ext cx="822960" cy="411073"/>
                  <a:chOff x="9451380" y="3701670"/>
                  <a:chExt cx="822960" cy="411073"/>
                </a:xfrm>
              </p:grpSpPr>
              <p:grpSp>
                <p:nvGrpSpPr>
                  <p:cNvPr id="56" name="Group 55">
                    <a:extLst>
                      <a:ext uri="{FF2B5EF4-FFF2-40B4-BE49-F238E27FC236}">
                        <a16:creationId xmlns:a16="http://schemas.microsoft.com/office/drawing/2014/main" id="{20A5F1C8-5687-48E3-B078-7F75219902D2}"/>
                      </a:ext>
                    </a:extLst>
                  </p:cNvPr>
                  <p:cNvGrpSpPr/>
                  <p:nvPr/>
                </p:nvGrpSpPr>
                <p:grpSpPr>
                  <a:xfrm>
                    <a:off x="9451380" y="3907807"/>
                    <a:ext cx="822960" cy="204936"/>
                    <a:chOff x="551886" y="4945335"/>
                    <a:chExt cx="508602" cy="151498"/>
                  </a:xfrm>
                  <a:noFill/>
                </p:grpSpPr>
                <p:sp>
                  <p:nvSpPr>
                    <p:cNvPr id="63" name="Rectangle 62">
                      <a:extLst>
                        <a:ext uri="{FF2B5EF4-FFF2-40B4-BE49-F238E27FC236}">
                          <a16:creationId xmlns:a16="http://schemas.microsoft.com/office/drawing/2014/main" id="{11348180-D156-401B-80F5-A9FD9100295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7B788C03-031F-40B6-BCD1-2B3E2835CCE9}"/>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2E5EC35C-97E8-49C3-B8F5-64FA1597E91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46406AF-DA4A-4E08-A98B-934E3F9FD792}"/>
                      </a:ext>
                    </a:extLst>
                  </p:cNvPr>
                  <p:cNvGrpSpPr/>
                  <p:nvPr/>
                </p:nvGrpSpPr>
                <p:grpSpPr>
                  <a:xfrm>
                    <a:off x="9451380" y="3701670"/>
                    <a:ext cx="822960" cy="204936"/>
                    <a:chOff x="551886" y="4945335"/>
                    <a:chExt cx="508602" cy="151498"/>
                  </a:xfrm>
                  <a:noFill/>
                </p:grpSpPr>
                <p:sp>
                  <p:nvSpPr>
                    <p:cNvPr id="60" name="Rectangle 59">
                      <a:extLst>
                        <a:ext uri="{FF2B5EF4-FFF2-40B4-BE49-F238E27FC236}">
                          <a16:creationId xmlns:a16="http://schemas.microsoft.com/office/drawing/2014/main" id="{BEAAF77D-3DF8-4129-8895-FFE6E7F7A098}"/>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1" name="Oval 60">
                      <a:extLst>
                        <a:ext uri="{FF2B5EF4-FFF2-40B4-BE49-F238E27FC236}">
                          <a16:creationId xmlns:a16="http://schemas.microsoft.com/office/drawing/2014/main" id="{CFF51A51-ED70-4AA0-9CDB-AE17BA2C9FB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2" name="Straight Connector 61">
                      <a:extLst>
                        <a:ext uri="{FF2B5EF4-FFF2-40B4-BE49-F238E27FC236}">
                          <a16:creationId xmlns:a16="http://schemas.microsoft.com/office/drawing/2014/main" id="{A7B3DB74-16BB-4BD9-B89F-D95860D03364}"/>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BE9A7003-F267-4C3D-9A6A-1BCDD9EBFC86}"/>
                    </a:ext>
                  </a:extLst>
                </p:cNvPr>
                <p:cNvGrpSpPr/>
                <p:nvPr/>
              </p:nvGrpSpPr>
              <p:grpSpPr>
                <a:xfrm>
                  <a:off x="9132876" y="5394791"/>
                  <a:ext cx="1417136" cy="709199"/>
                  <a:chOff x="7919988" y="2744429"/>
                  <a:chExt cx="1159601" cy="580317"/>
                </a:xfrm>
                <a:solidFill>
                  <a:schemeClr val="bg1">
                    <a:lumMod val="95000"/>
                  </a:schemeClr>
                </a:solidFill>
              </p:grpSpPr>
              <p:sp>
                <p:nvSpPr>
                  <p:cNvPr id="51" name="Rectangle 50">
                    <a:extLst>
                      <a:ext uri="{FF2B5EF4-FFF2-40B4-BE49-F238E27FC236}">
                        <a16:creationId xmlns:a16="http://schemas.microsoft.com/office/drawing/2014/main" id="{9280860F-CE13-4970-83DC-3F6F01DC19F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Rectangle 51">
                    <a:extLst>
                      <a:ext uri="{FF2B5EF4-FFF2-40B4-BE49-F238E27FC236}">
                        <a16:creationId xmlns:a16="http://schemas.microsoft.com/office/drawing/2014/main" id="{CE0B9515-AED1-4B67-9E2D-CE897BDBB0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5" name="Rectangle 54">
                    <a:extLst>
                      <a:ext uri="{FF2B5EF4-FFF2-40B4-BE49-F238E27FC236}">
                        <a16:creationId xmlns:a16="http://schemas.microsoft.com/office/drawing/2014/main" id="{69580EAE-7D74-4D60-898E-5AF7272B026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BXC890</a:t>
                    </a:r>
                  </a:p>
                </p:txBody>
              </p:sp>
            </p:grpSp>
          </p:grpSp>
          <p:sp>
            <p:nvSpPr>
              <p:cNvPr id="47" name="Rectangle 46">
                <a:extLst>
                  <a:ext uri="{FF2B5EF4-FFF2-40B4-BE49-F238E27FC236}">
                    <a16:creationId xmlns:a16="http://schemas.microsoft.com/office/drawing/2014/main" id="{B292EF96-730B-4129-B220-4A263E812205}"/>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cxnSp>
          <p:nvCxnSpPr>
            <p:cNvPr id="44" name="Straight Arrow Connector 15">
              <a:extLst>
                <a:ext uri="{FF2B5EF4-FFF2-40B4-BE49-F238E27FC236}">
                  <a16:creationId xmlns:a16="http://schemas.microsoft.com/office/drawing/2014/main" id="{040A076E-3DAA-4933-A9E3-C419CD5E2905}"/>
                </a:ext>
              </a:extLst>
            </p:cNvPr>
            <p:cNvCxnSpPr>
              <a:cxnSpLocks/>
              <a:stCxn id="77" idx="0"/>
              <a:endCxn id="39" idx="2"/>
            </p:cNvCxnSpPr>
            <p:nvPr/>
          </p:nvCxnSpPr>
          <p:spPr>
            <a:xfrm rot="5400000" flipH="1" flipV="1">
              <a:off x="9338662" y="1904103"/>
              <a:ext cx="923028" cy="2756501"/>
            </a:xfrm>
            <a:prstGeom prst="bentConnector3">
              <a:avLst/>
            </a:prstGeom>
            <a:ln w="762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45" name="Graphic 44">
              <a:extLst>
                <a:ext uri="{FF2B5EF4-FFF2-40B4-BE49-F238E27FC236}">
                  <a16:creationId xmlns:a16="http://schemas.microsoft.com/office/drawing/2014/main" id="{B113AA27-FBFA-4287-B14D-62D70F428B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40333" y="4429667"/>
              <a:ext cx="1363185" cy="1371600"/>
            </a:xfrm>
            <a:prstGeom prst="rect">
              <a:avLst/>
            </a:prstGeom>
          </p:spPr>
        </p:pic>
        <p:cxnSp>
          <p:nvCxnSpPr>
            <p:cNvPr id="95" name="Straight Arrow Connector 15">
              <a:extLst>
                <a:ext uri="{FF2B5EF4-FFF2-40B4-BE49-F238E27FC236}">
                  <a16:creationId xmlns:a16="http://schemas.microsoft.com/office/drawing/2014/main" id="{D31EA4B1-0618-4AD4-959C-6A74F96BB726}"/>
                </a:ext>
              </a:extLst>
            </p:cNvPr>
            <p:cNvCxnSpPr>
              <a:cxnSpLocks/>
              <a:stCxn id="47" idx="0"/>
              <a:endCxn id="39" idx="2"/>
            </p:cNvCxnSpPr>
            <p:nvPr/>
          </p:nvCxnSpPr>
          <p:spPr>
            <a:xfrm rot="5400000" flipH="1" flipV="1">
              <a:off x="10646407" y="3211847"/>
              <a:ext cx="923028" cy="141012"/>
            </a:xfrm>
            <a:prstGeom prst="bentConnector3">
              <a:avLst>
                <a:gd name="adj1" fmla="val 50000"/>
              </a:avLst>
            </a:prstGeom>
            <a:ln w="762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6" name="TextBox 95">
              <a:extLst>
                <a:ext uri="{FF2B5EF4-FFF2-40B4-BE49-F238E27FC236}">
                  <a16:creationId xmlns:a16="http://schemas.microsoft.com/office/drawing/2014/main" id="{F5171626-0A13-4C8A-A6C2-DEA6E17C80DB}"/>
                </a:ext>
              </a:extLst>
            </p:cNvPr>
            <p:cNvSpPr txBox="1"/>
            <p:nvPr/>
          </p:nvSpPr>
          <p:spPr>
            <a:xfrm>
              <a:off x="11375133" y="3253038"/>
              <a:ext cx="408798" cy="347329"/>
            </a:xfrm>
            <a:prstGeom prst="roundRect">
              <a:avLst/>
            </a:prstGeom>
            <a:solidFill>
              <a:schemeClr val="accent1"/>
            </a:solidFill>
            <a:ln>
              <a:noFill/>
            </a:ln>
          </p:spPr>
          <p:txBody>
            <a:bodyPr wrap="none" lIns="45720" tIns="45720" rIns="45720" bIns="45720" rtlCol="0" anchor="ctr">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rPr>
                <a:t>RU</a:t>
              </a:r>
            </a:p>
          </p:txBody>
        </p:sp>
        <p:pic>
          <p:nvPicPr>
            <p:cNvPr id="97" name="Graphic 96">
              <a:extLst>
                <a:ext uri="{FF2B5EF4-FFF2-40B4-BE49-F238E27FC236}">
                  <a16:creationId xmlns:a16="http://schemas.microsoft.com/office/drawing/2014/main" id="{90166AD5-BCDD-4847-A44F-F680574FEF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355821" y="4424897"/>
              <a:ext cx="1363185" cy="1371600"/>
            </a:xfrm>
            <a:prstGeom prst="rect">
              <a:avLst/>
            </a:prstGeom>
          </p:spPr>
        </p:pic>
      </p:grpSp>
    </p:spTree>
    <p:extLst>
      <p:ext uri="{BB962C8B-B14F-4D97-AF65-F5344CB8AC3E}">
        <p14:creationId xmlns:p14="http://schemas.microsoft.com/office/powerpoint/2010/main" val="2616759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4"/>
            <a:ext cx="5743151" cy="32329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prstClr val="white"/>
                </a:solidFill>
              </a:rPr>
              <a:t>Each physical partition is 50GB in size</a:t>
            </a:r>
          </a:p>
          <a:p>
            <a:pPr marL="294675" indent="-294675" defTabSz="951304">
              <a:spcAft>
                <a:spcPts val="612"/>
              </a:spcAft>
              <a:buFont typeface="Arial" panose="020B0604020202020204" pitchFamily="34" charset="0"/>
              <a:buChar char="•"/>
            </a:pPr>
            <a:r>
              <a:rPr lang="en-US" sz="2448" dirty="0">
                <a:solidFill>
                  <a:prstClr val="white"/>
                </a:solidFill>
              </a:rPr>
              <a:t>Each logical partition is 20GB max</a:t>
            </a:r>
          </a:p>
          <a:p>
            <a:pPr marL="294675" indent="-294675" defTabSz="951304">
              <a:spcAft>
                <a:spcPts val="612"/>
              </a:spcAft>
              <a:buFont typeface="Arial" panose="020B0604020202020204" pitchFamily="34" charset="0"/>
              <a:buChar char="•"/>
            </a:pPr>
            <a:r>
              <a:rPr lang="en-US" sz="2448" dirty="0">
                <a:solidFill>
                  <a:prstClr val="white"/>
                </a:solidFill>
              </a:rPr>
              <a:t>Each physical partition can have 10,000 RU/s max</a:t>
            </a:r>
          </a:p>
          <a:p>
            <a:pPr marL="294675" indent="-294675" defTabSz="951304">
              <a:spcAft>
                <a:spcPts val="612"/>
              </a:spcAft>
              <a:buFont typeface="Arial" panose="020B0604020202020204" pitchFamily="34" charset="0"/>
              <a:buChar char="•"/>
            </a:pPr>
            <a:r>
              <a:rPr lang="en-US" sz="2448" dirty="0">
                <a:solidFill>
                  <a:prstClr val="white"/>
                </a:solidFill>
              </a:rPr>
              <a:t>When creating new collection:</a:t>
            </a:r>
          </a:p>
          <a:p>
            <a:pPr marL="523275" lvl="1" indent="-294675" defTabSz="951304">
              <a:spcAft>
                <a:spcPts val="612"/>
              </a:spcAft>
              <a:buFont typeface="Arial" panose="020B0604020202020204" pitchFamily="34" charset="0"/>
              <a:buChar char="•"/>
            </a:pPr>
            <a:r>
              <a:rPr lang="en-US" dirty="0">
                <a:solidFill>
                  <a:prstClr val="white"/>
                </a:solidFill>
              </a:rPr>
              <a:t>Number of physical partitions =</a:t>
            </a:r>
          </a:p>
          <a:p>
            <a:pPr marL="571500" lvl="1" indent="-342900" defTabSz="951304">
              <a:spcAft>
                <a:spcPts val="612"/>
              </a:spcAft>
              <a:buFont typeface="Cascadia Code" panose="020B0609020000020004" pitchFamily="49" charset="0"/>
              <a:buChar char=" "/>
            </a:pPr>
            <a:r>
              <a:rPr lang="en-US" dirty="0">
                <a:solidFill>
                  <a:prstClr val="white"/>
                </a:solidFill>
                <a:latin typeface="Cascadia Code" panose="020B0609020000020004" pitchFamily="49" charset="0"/>
                <a:cs typeface="Cascadia Code" panose="020B0609020000020004" pitchFamily="49" charset="0"/>
              </a:rPr>
              <a:t>CEILING (RUs / 6000)</a:t>
            </a:r>
            <a:endParaRPr lang="en-US" sz="2448" dirty="0">
              <a:solidFill>
                <a:prstClr val="white"/>
              </a:solidFill>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Partition properties</a:t>
            </a:r>
          </a:p>
        </p:txBody>
      </p:sp>
      <p:grpSp>
        <p:nvGrpSpPr>
          <p:cNvPr id="58" name="Group 57">
            <a:extLst>
              <a:ext uri="{FF2B5EF4-FFF2-40B4-BE49-F238E27FC236}">
                <a16:creationId xmlns:a16="http://schemas.microsoft.com/office/drawing/2014/main" id="{0C8AA99C-3163-4F41-B28A-87D3AD843AF7}"/>
              </a:ext>
            </a:extLst>
          </p:cNvPr>
          <p:cNvGrpSpPr/>
          <p:nvPr/>
        </p:nvGrpSpPr>
        <p:grpSpPr>
          <a:xfrm>
            <a:off x="7114263" y="2399910"/>
            <a:ext cx="5152701" cy="2182926"/>
            <a:chOff x="338324" y="1796042"/>
            <a:chExt cx="11596840" cy="4912966"/>
          </a:xfrm>
        </p:grpSpPr>
        <p:sp>
          <p:nvSpPr>
            <p:cNvPr id="59" name="Rectangle 58">
              <a:extLst>
                <a:ext uri="{FF2B5EF4-FFF2-40B4-BE49-F238E27FC236}">
                  <a16:creationId xmlns:a16="http://schemas.microsoft.com/office/drawing/2014/main" id="{7C9A60FB-291C-4174-B638-72FBB82E3B89}"/>
                </a:ext>
              </a:extLst>
            </p:cNvPr>
            <p:cNvSpPr/>
            <p:nvPr/>
          </p:nvSpPr>
          <p:spPr bwMode="auto">
            <a:xfrm>
              <a:off x="2977355" y="431845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500" i="1" dirty="0">
                  <a:solidFill>
                    <a:schemeClr val="accent3"/>
                  </a:solidFill>
                  <a:ea typeface="Segoe UI" pitchFamily="34" charset="0"/>
                  <a:cs typeface="Arial" panose="020B0604020202020204" pitchFamily="34" charset="0"/>
                </a:rPr>
                <a:t>Physical partition 3</a:t>
              </a:r>
            </a:p>
          </p:txBody>
        </p:sp>
        <p:grpSp>
          <p:nvGrpSpPr>
            <p:cNvPr id="64" name="Group 63">
              <a:extLst>
                <a:ext uri="{FF2B5EF4-FFF2-40B4-BE49-F238E27FC236}">
                  <a16:creationId xmlns:a16="http://schemas.microsoft.com/office/drawing/2014/main" id="{8D234103-6BCF-46FE-9F37-132FF52C77AA}"/>
                </a:ext>
              </a:extLst>
            </p:cNvPr>
            <p:cNvGrpSpPr/>
            <p:nvPr/>
          </p:nvGrpSpPr>
          <p:grpSpPr>
            <a:xfrm>
              <a:off x="3287391" y="4478200"/>
              <a:ext cx="7363647" cy="709201"/>
              <a:chOff x="2458924" y="2209519"/>
              <a:chExt cx="8181830" cy="788001"/>
            </a:xfrm>
          </p:grpSpPr>
          <p:grpSp>
            <p:nvGrpSpPr>
              <p:cNvPr id="185" name="Group 184">
                <a:extLst>
                  <a:ext uri="{FF2B5EF4-FFF2-40B4-BE49-F238E27FC236}">
                    <a16:creationId xmlns:a16="http://schemas.microsoft.com/office/drawing/2014/main" id="{ED169D18-BF33-47C4-9E78-8D022DD585CF}"/>
                  </a:ext>
                </a:extLst>
              </p:cNvPr>
              <p:cNvGrpSpPr/>
              <p:nvPr/>
            </p:nvGrpSpPr>
            <p:grpSpPr>
              <a:xfrm>
                <a:off x="4526006" y="2209520"/>
                <a:ext cx="1574595" cy="787999"/>
                <a:chOff x="7919988" y="2744429"/>
                <a:chExt cx="1159601" cy="580317"/>
              </a:xfrm>
              <a:solidFill>
                <a:schemeClr val="bg1">
                  <a:lumMod val="95000"/>
                </a:schemeClr>
              </a:solidFill>
            </p:grpSpPr>
            <p:sp>
              <p:nvSpPr>
                <p:cNvPr id="207" name="Rectangle 206">
                  <a:extLst>
                    <a:ext uri="{FF2B5EF4-FFF2-40B4-BE49-F238E27FC236}">
                      <a16:creationId xmlns:a16="http://schemas.microsoft.com/office/drawing/2014/main" id="{D418C549-2D0E-4A6E-9C84-90056E0AAB8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8" name="Rectangle 207">
                  <a:extLst>
                    <a:ext uri="{FF2B5EF4-FFF2-40B4-BE49-F238E27FC236}">
                      <a16:creationId xmlns:a16="http://schemas.microsoft.com/office/drawing/2014/main" id="{9ECAC312-316C-445E-B1DF-BCA96C409C7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9" name="Rectangle 208">
                  <a:extLst>
                    <a:ext uri="{FF2B5EF4-FFF2-40B4-BE49-F238E27FC236}">
                      <a16:creationId xmlns:a16="http://schemas.microsoft.com/office/drawing/2014/main" id="{039F583D-F4B7-4EEB-A103-3807A4B7EE50}"/>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5806BA</a:t>
                  </a:r>
                </a:p>
              </p:txBody>
            </p:sp>
          </p:grpSp>
          <p:grpSp>
            <p:nvGrpSpPr>
              <p:cNvPr id="186" name="Group 185">
                <a:extLst>
                  <a:ext uri="{FF2B5EF4-FFF2-40B4-BE49-F238E27FC236}">
                    <a16:creationId xmlns:a16="http://schemas.microsoft.com/office/drawing/2014/main" id="{72FC76C6-CA1F-40F3-A616-8C9FAF6E0AE1}"/>
                  </a:ext>
                </a:extLst>
              </p:cNvPr>
              <p:cNvGrpSpPr>
                <a:grpSpLocks/>
              </p:cNvGrpSpPr>
              <p:nvPr/>
            </p:nvGrpSpPr>
            <p:grpSpPr>
              <a:xfrm>
                <a:off x="2458924" y="2260619"/>
                <a:ext cx="914400" cy="685800"/>
                <a:chOff x="1275510" y="6072184"/>
                <a:chExt cx="508602" cy="456278"/>
              </a:xfrm>
              <a:noFill/>
            </p:grpSpPr>
            <p:grpSp>
              <p:nvGrpSpPr>
                <p:cNvPr id="195" name="Group 194">
                  <a:extLst>
                    <a:ext uri="{FF2B5EF4-FFF2-40B4-BE49-F238E27FC236}">
                      <a16:creationId xmlns:a16="http://schemas.microsoft.com/office/drawing/2014/main" id="{E3B26F2D-754C-4DC3-B885-DBDA1EFF992E}"/>
                    </a:ext>
                  </a:extLst>
                </p:cNvPr>
                <p:cNvGrpSpPr/>
                <p:nvPr/>
              </p:nvGrpSpPr>
              <p:grpSpPr>
                <a:xfrm>
                  <a:off x="1275510" y="6224570"/>
                  <a:ext cx="508602" cy="151498"/>
                  <a:chOff x="551886" y="4945335"/>
                  <a:chExt cx="508602" cy="151498"/>
                </a:xfrm>
                <a:grpFill/>
              </p:grpSpPr>
              <p:sp>
                <p:nvSpPr>
                  <p:cNvPr id="204" name="Rectangle 203">
                    <a:extLst>
                      <a:ext uri="{FF2B5EF4-FFF2-40B4-BE49-F238E27FC236}">
                        <a16:creationId xmlns:a16="http://schemas.microsoft.com/office/drawing/2014/main" id="{87E085CD-3D90-4E7F-A3F7-DB71CD7C7555}"/>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5" name="Oval 204">
                    <a:extLst>
                      <a:ext uri="{FF2B5EF4-FFF2-40B4-BE49-F238E27FC236}">
                        <a16:creationId xmlns:a16="http://schemas.microsoft.com/office/drawing/2014/main" id="{A8DB9F0C-A32B-404C-AE91-FEEB8A48AFBC}"/>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06" name="Straight Connector 205">
                    <a:extLst>
                      <a:ext uri="{FF2B5EF4-FFF2-40B4-BE49-F238E27FC236}">
                        <a16:creationId xmlns:a16="http://schemas.microsoft.com/office/drawing/2014/main" id="{3923539A-484B-4B71-A113-9BA7362131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1FD992E7-690D-4DB2-91C2-3B42C66588E1}"/>
                    </a:ext>
                  </a:extLst>
                </p:cNvPr>
                <p:cNvGrpSpPr/>
                <p:nvPr/>
              </p:nvGrpSpPr>
              <p:grpSpPr>
                <a:xfrm>
                  <a:off x="1275510" y="6376964"/>
                  <a:ext cx="508602" cy="151498"/>
                  <a:chOff x="551886" y="4945335"/>
                  <a:chExt cx="508602" cy="151498"/>
                </a:xfrm>
                <a:grpFill/>
              </p:grpSpPr>
              <p:sp>
                <p:nvSpPr>
                  <p:cNvPr id="201" name="Rectangle 200">
                    <a:extLst>
                      <a:ext uri="{FF2B5EF4-FFF2-40B4-BE49-F238E27FC236}">
                        <a16:creationId xmlns:a16="http://schemas.microsoft.com/office/drawing/2014/main" id="{BADB9CBA-10D0-4FE1-B1E0-00B5ADB33BA7}"/>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2" name="Oval 201">
                    <a:extLst>
                      <a:ext uri="{FF2B5EF4-FFF2-40B4-BE49-F238E27FC236}">
                        <a16:creationId xmlns:a16="http://schemas.microsoft.com/office/drawing/2014/main" id="{BC9B9CB2-5249-4F2B-AB00-7768383E260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03" name="Straight Connector 202">
                    <a:extLst>
                      <a:ext uri="{FF2B5EF4-FFF2-40B4-BE49-F238E27FC236}">
                        <a16:creationId xmlns:a16="http://schemas.microsoft.com/office/drawing/2014/main" id="{C8A70386-E74E-4452-822F-9119E3F9C81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60EB9A2E-1752-4144-A55F-E409BB9DF51A}"/>
                    </a:ext>
                  </a:extLst>
                </p:cNvPr>
                <p:cNvGrpSpPr/>
                <p:nvPr/>
              </p:nvGrpSpPr>
              <p:grpSpPr>
                <a:xfrm>
                  <a:off x="1275510" y="6072184"/>
                  <a:ext cx="508602" cy="151498"/>
                  <a:chOff x="551886" y="4945335"/>
                  <a:chExt cx="508602" cy="151498"/>
                </a:xfrm>
                <a:grpFill/>
              </p:grpSpPr>
              <p:sp>
                <p:nvSpPr>
                  <p:cNvPr id="198" name="Rectangle 197">
                    <a:extLst>
                      <a:ext uri="{FF2B5EF4-FFF2-40B4-BE49-F238E27FC236}">
                        <a16:creationId xmlns:a16="http://schemas.microsoft.com/office/drawing/2014/main" id="{1BB219A2-A706-4C5D-8807-9D9E102ED418}"/>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9" name="Oval 198">
                    <a:extLst>
                      <a:ext uri="{FF2B5EF4-FFF2-40B4-BE49-F238E27FC236}">
                        <a16:creationId xmlns:a16="http://schemas.microsoft.com/office/drawing/2014/main" id="{4FAED0D4-ED59-4A9C-BE3F-C0508BCC2EE9}"/>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00" name="Straight Connector 199">
                    <a:extLst>
                      <a:ext uri="{FF2B5EF4-FFF2-40B4-BE49-F238E27FC236}">
                        <a16:creationId xmlns:a16="http://schemas.microsoft.com/office/drawing/2014/main" id="{61E78D72-9979-4289-AE9E-8003BE7DF2BD}"/>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728FBB18-5489-41D5-A5E0-4035D9F33192}"/>
                  </a:ext>
                </a:extLst>
              </p:cNvPr>
              <p:cNvGrpSpPr/>
              <p:nvPr/>
            </p:nvGrpSpPr>
            <p:grpSpPr>
              <a:xfrm>
                <a:off x="6796083" y="2209520"/>
                <a:ext cx="1574595" cy="787999"/>
                <a:chOff x="7919988" y="2744429"/>
                <a:chExt cx="1159601" cy="580317"/>
              </a:xfrm>
              <a:solidFill>
                <a:schemeClr val="bg1">
                  <a:lumMod val="95000"/>
                </a:schemeClr>
              </a:solidFill>
            </p:grpSpPr>
            <p:sp>
              <p:nvSpPr>
                <p:cNvPr id="192" name="Rectangle 191">
                  <a:extLst>
                    <a:ext uri="{FF2B5EF4-FFF2-40B4-BE49-F238E27FC236}">
                      <a16:creationId xmlns:a16="http://schemas.microsoft.com/office/drawing/2014/main" id="{1005856B-2D1C-450E-88CF-A6421D932A2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40F007BA-8C14-422B-A64A-EFDC32855D0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4" name="Rectangle 193">
                  <a:extLst>
                    <a:ext uri="{FF2B5EF4-FFF2-40B4-BE49-F238E27FC236}">
                      <a16:creationId xmlns:a16="http://schemas.microsoft.com/office/drawing/2014/main" id="{01F0AC87-7A52-43B0-A443-4BA934395FE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8849CF</a:t>
                  </a:r>
                </a:p>
              </p:txBody>
            </p:sp>
          </p:grpSp>
          <p:grpSp>
            <p:nvGrpSpPr>
              <p:cNvPr id="188" name="Group 187">
                <a:extLst>
                  <a:ext uri="{FF2B5EF4-FFF2-40B4-BE49-F238E27FC236}">
                    <a16:creationId xmlns:a16="http://schemas.microsoft.com/office/drawing/2014/main" id="{63BBD12C-1E6A-47F4-B5B4-6A8C9318430B}"/>
                  </a:ext>
                </a:extLst>
              </p:cNvPr>
              <p:cNvGrpSpPr/>
              <p:nvPr/>
            </p:nvGrpSpPr>
            <p:grpSpPr>
              <a:xfrm>
                <a:off x="9066160" y="2209519"/>
                <a:ext cx="1574594" cy="788001"/>
                <a:chOff x="7919988" y="2744428"/>
                <a:chExt cx="1159600" cy="580318"/>
              </a:xfrm>
              <a:solidFill>
                <a:schemeClr val="bg1">
                  <a:lumMod val="95000"/>
                </a:schemeClr>
              </a:solidFill>
            </p:grpSpPr>
            <p:sp>
              <p:nvSpPr>
                <p:cNvPr id="189" name="Rectangle 188">
                  <a:extLst>
                    <a:ext uri="{FF2B5EF4-FFF2-40B4-BE49-F238E27FC236}">
                      <a16:creationId xmlns:a16="http://schemas.microsoft.com/office/drawing/2014/main" id="{4743D773-9F58-4FF8-AF98-F374B8857178}"/>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4F24D577-8EB6-429C-A414-0BD50A3081F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1" name="Rectangle 190">
                  <a:extLst>
                    <a:ext uri="{FF2B5EF4-FFF2-40B4-BE49-F238E27FC236}">
                      <a16:creationId xmlns:a16="http://schemas.microsoft.com/office/drawing/2014/main" id="{62C3A298-FEDF-44F8-89DE-F5051BF314A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7A420E</a:t>
                  </a:r>
                </a:p>
              </p:txBody>
            </p:sp>
          </p:grpSp>
        </p:grpSp>
        <p:sp>
          <p:nvSpPr>
            <p:cNvPr id="65" name="Rectangle 64">
              <a:extLst>
                <a:ext uri="{FF2B5EF4-FFF2-40B4-BE49-F238E27FC236}">
                  <a16:creationId xmlns:a16="http://schemas.microsoft.com/office/drawing/2014/main" id="{E3064493-729D-4339-A34A-597340E5D3A6}"/>
                </a:ext>
              </a:extLst>
            </p:cNvPr>
            <p:cNvSpPr/>
            <p:nvPr/>
          </p:nvSpPr>
          <p:spPr bwMode="auto">
            <a:xfrm>
              <a:off x="2977355" y="1796042"/>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500" i="1" dirty="0">
                  <a:solidFill>
                    <a:schemeClr val="accent3"/>
                  </a:solidFill>
                  <a:ea typeface="Segoe UI" pitchFamily="34" charset="0"/>
                  <a:cs typeface="Arial" panose="020B0604020202020204" pitchFamily="34" charset="0"/>
                </a:rPr>
                <a:t>Physical partition 1</a:t>
              </a:r>
            </a:p>
          </p:txBody>
        </p:sp>
        <p:grpSp>
          <p:nvGrpSpPr>
            <p:cNvPr id="66" name="Group 65">
              <a:extLst>
                <a:ext uri="{FF2B5EF4-FFF2-40B4-BE49-F238E27FC236}">
                  <a16:creationId xmlns:a16="http://schemas.microsoft.com/office/drawing/2014/main" id="{BFD3290D-49C7-48A4-9BF4-44675A05DAAE}"/>
                </a:ext>
              </a:extLst>
            </p:cNvPr>
            <p:cNvGrpSpPr/>
            <p:nvPr/>
          </p:nvGrpSpPr>
          <p:grpSpPr>
            <a:xfrm>
              <a:off x="3287391" y="1955792"/>
              <a:ext cx="7363647" cy="709201"/>
              <a:chOff x="2458924" y="2209519"/>
              <a:chExt cx="8181830" cy="788001"/>
            </a:xfrm>
          </p:grpSpPr>
          <p:grpSp>
            <p:nvGrpSpPr>
              <p:cNvPr id="160" name="Group 159">
                <a:extLst>
                  <a:ext uri="{FF2B5EF4-FFF2-40B4-BE49-F238E27FC236}">
                    <a16:creationId xmlns:a16="http://schemas.microsoft.com/office/drawing/2014/main" id="{D95226A3-D77C-44EA-B892-0F4D91F543AB}"/>
                  </a:ext>
                </a:extLst>
              </p:cNvPr>
              <p:cNvGrpSpPr/>
              <p:nvPr/>
            </p:nvGrpSpPr>
            <p:grpSpPr>
              <a:xfrm>
                <a:off x="4526006" y="2209520"/>
                <a:ext cx="1574595" cy="787999"/>
                <a:chOff x="7919988" y="2744429"/>
                <a:chExt cx="1159601" cy="580317"/>
              </a:xfrm>
              <a:solidFill>
                <a:schemeClr val="bg1">
                  <a:lumMod val="95000"/>
                </a:schemeClr>
              </a:solidFill>
            </p:grpSpPr>
            <p:sp>
              <p:nvSpPr>
                <p:cNvPr id="182" name="Rectangle 181">
                  <a:extLst>
                    <a:ext uri="{FF2B5EF4-FFF2-40B4-BE49-F238E27FC236}">
                      <a16:creationId xmlns:a16="http://schemas.microsoft.com/office/drawing/2014/main" id="{F8B83121-1AC5-4EBD-9CF9-9ED788C384E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B223FC1-0263-492D-A87B-542A5EFA02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4" name="Rectangle 183">
                  <a:extLst>
                    <a:ext uri="{FF2B5EF4-FFF2-40B4-BE49-F238E27FC236}">
                      <a16:creationId xmlns:a16="http://schemas.microsoft.com/office/drawing/2014/main" id="{75BF2579-4770-4C53-940C-31BA6EA6674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5EB91C</a:t>
                  </a:r>
                </a:p>
              </p:txBody>
            </p:sp>
          </p:grpSp>
          <p:grpSp>
            <p:nvGrpSpPr>
              <p:cNvPr id="161" name="Group 160">
                <a:extLst>
                  <a:ext uri="{FF2B5EF4-FFF2-40B4-BE49-F238E27FC236}">
                    <a16:creationId xmlns:a16="http://schemas.microsoft.com/office/drawing/2014/main" id="{2F2BFED2-FFCE-4AD3-BF74-2CA10BA102E9}"/>
                  </a:ext>
                </a:extLst>
              </p:cNvPr>
              <p:cNvGrpSpPr>
                <a:grpSpLocks/>
              </p:cNvGrpSpPr>
              <p:nvPr/>
            </p:nvGrpSpPr>
            <p:grpSpPr>
              <a:xfrm>
                <a:off x="2458924" y="2260619"/>
                <a:ext cx="914400" cy="685800"/>
                <a:chOff x="1275510" y="6072184"/>
                <a:chExt cx="508602" cy="456278"/>
              </a:xfrm>
              <a:noFill/>
            </p:grpSpPr>
            <p:grpSp>
              <p:nvGrpSpPr>
                <p:cNvPr id="170" name="Group 169">
                  <a:extLst>
                    <a:ext uri="{FF2B5EF4-FFF2-40B4-BE49-F238E27FC236}">
                      <a16:creationId xmlns:a16="http://schemas.microsoft.com/office/drawing/2014/main" id="{5B5E7F96-BBD5-4311-A277-75C1F2E68B91}"/>
                    </a:ext>
                  </a:extLst>
                </p:cNvPr>
                <p:cNvGrpSpPr/>
                <p:nvPr/>
              </p:nvGrpSpPr>
              <p:grpSpPr>
                <a:xfrm>
                  <a:off x="1275510" y="6224570"/>
                  <a:ext cx="508602" cy="151498"/>
                  <a:chOff x="551886" y="4945335"/>
                  <a:chExt cx="508602" cy="151498"/>
                </a:xfrm>
                <a:grpFill/>
              </p:grpSpPr>
              <p:sp>
                <p:nvSpPr>
                  <p:cNvPr id="179" name="Rectangle 178">
                    <a:extLst>
                      <a:ext uri="{FF2B5EF4-FFF2-40B4-BE49-F238E27FC236}">
                        <a16:creationId xmlns:a16="http://schemas.microsoft.com/office/drawing/2014/main" id="{50E553BB-E862-430E-B8E0-1679C8749AE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0" name="Oval 179">
                    <a:extLst>
                      <a:ext uri="{FF2B5EF4-FFF2-40B4-BE49-F238E27FC236}">
                        <a16:creationId xmlns:a16="http://schemas.microsoft.com/office/drawing/2014/main" id="{195D3F42-8C5B-499F-93BC-5E7504F3216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AE7636AD-170E-46C5-86FC-D1249A6AD57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89804DA9-574E-4571-A176-BEE8A2E61EF9}"/>
                    </a:ext>
                  </a:extLst>
                </p:cNvPr>
                <p:cNvGrpSpPr/>
                <p:nvPr/>
              </p:nvGrpSpPr>
              <p:grpSpPr>
                <a:xfrm>
                  <a:off x="1275510" y="6376964"/>
                  <a:ext cx="508602" cy="151498"/>
                  <a:chOff x="551886" y="4945335"/>
                  <a:chExt cx="508602" cy="151498"/>
                </a:xfrm>
                <a:grpFill/>
              </p:grpSpPr>
              <p:sp>
                <p:nvSpPr>
                  <p:cNvPr id="176" name="Rectangle 175">
                    <a:extLst>
                      <a:ext uri="{FF2B5EF4-FFF2-40B4-BE49-F238E27FC236}">
                        <a16:creationId xmlns:a16="http://schemas.microsoft.com/office/drawing/2014/main" id="{2458E23A-E297-48E4-B068-274527719C7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7" name="Oval 176">
                    <a:extLst>
                      <a:ext uri="{FF2B5EF4-FFF2-40B4-BE49-F238E27FC236}">
                        <a16:creationId xmlns:a16="http://schemas.microsoft.com/office/drawing/2014/main" id="{796DB769-01D7-49A5-BCCB-6CC90B68AE8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61EFBC9-E87A-4430-AED0-CFE816EDE24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7E5C51FF-8028-46CF-A354-FE4CC9D8FE8B}"/>
                    </a:ext>
                  </a:extLst>
                </p:cNvPr>
                <p:cNvGrpSpPr/>
                <p:nvPr/>
              </p:nvGrpSpPr>
              <p:grpSpPr>
                <a:xfrm>
                  <a:off x="1275510" y="6072184"/>
                  <a:ext cx="508602" cy="151498"/>
                  <a:chOff x="551886" y="4945335"/>
                  <a:chExt cx="508602" cy="151498"/>
                </a:xfrm>
                <a:grpFill/>
              </p:grpSpPr>
              <p:sp>
                <p:nvSpPr>
                  <p:cNvPr id="173" name="Rectangle 172">
                    <a:extLst>
                      <a:ext uri="{FF2B5EF4-FFF2-40B4-BE49-F238E27FC236}">
                        <a16:creationId xmlns:a16="http://schemas.microsoft.com/office/drawing/2014/main" id="{F97CA717-4433-4121-81F5-969BCAFCFBE8}"/>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4" name="Oval 173">
                    <a:extLst>
                      <a:ext uri="{FF2B5EF4-FFF2-40B4-BE49-F238E27FC236}">
                        <a16:creationId xmlns:a16="http://schemas.microsoft.com/office/drawing/2014/main" id="{A53C5EED-B8FA-4456-BA01-F27E4495E16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5" name="Straight Connector 174">
                    <a:extLst>
                      <a:ext uri="{FF2B5EF4-FFF2-40B4-BE49-F238E27FC236}">
                        <a16:creationId xmlns:a16="http://schemas.microsoft.com/office/drawing/2014/main" id="{74B043BC-AF0F-4B2C-823E-2B83D5D3048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62" name="Group 161">
                <a:extLst>
                  <a:ext uri="{FF2B5EF4-FFF2-40B4-BE49-F238E27FC236}">
                    <a16:creationId xmlns:a16="http://schemas.microsoft.com/office/drawing/2014/main" id="{F4233C71-9098-424F-A4BF-52072C02F998}"/>
                  </a:ext>
                </a:extLst>
              </p:cNvPr>
              <p:cNvGrpSpPr/>
              <p:nvPr/>
            </p:nvGrpSpPr>
            <p:grpSpPr>
              <a:xfrm>
                <a:off x="6796083" y="2209520"/>
                <a:ext cx="1574595" cy="787999"/>
                <a:chOff x="7919988" y="2744429"/>
                <a:chExt cx="1159601" cy="580317"/>
              </a:xfrm>
              <a:solidFill>
                <a:schemeClr val="bg1">
                  <a:lumMod val="95000"/>
                </a:schemeClr>
              </a:solidFill>
            </p:grpSpPr>
            <p:sp>
              <p:nvSpPr>
                <p:cNvPr id="167" name="Rectangle 166">
                  <a:extLst>
                    <a:ext uri="{FF2B5EF4-FFF2-40B4-BE49-F238E27FC236}">
                      <a16:creationId xmlns:a16="http://schemas.microsoft.com/office/drawing/2014/main" id="{1D4886A3-CAF2-481B-A39E-3A27EB91B08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8" name="Rectangle 167">
                  <a:extLst>
                    <a:ext uri="{FF2B5EF4-FFF2-40B4-BE49-F238E27FC236}">
                      <a16:creationId xmlns:a16="http://schemas.microsoft.com/office/drawing/2014/main" id="{3FC7C56A-1EBF-4F58-A076-0C48043F824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06A53B95-2DCF-4C81-AAA8-073FD18A5E0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7CEAA1</a:t>
                  </a:r>
                </a:p>
              </p:txBody>
            </p:sp>
          </p:grpSp>
          <p:grpSp>
            <p:nvGrpSpPr>
              <p:cNvPr id="163" name="Group 162">
                <a:extLst>
                  <a:ext uri="{FF2B5EF4-FFF2-40B4-BE49-F238E27FC236}">
                    <a16:creationId xmlns:a16="http://schemas.microsoft.com/office/drawing/2014/main" id="{0111314B-D8CB-4212-B943-5C4D44BED03D}"/>
                  </a:ext>
                </a:extLst>
              </p:cNvPr>
              <p:cNvGrpSpPr/>
              <p:nvPr/>
            </p:nvGrpSpPr>
            <p:grpSpPr>
              <a:xfrm>
                <a:off x="9066160" y="2209519"/>
                <a:ext cx="1574594" cy="788001"/>
                <a:chOff x="7919988" y="2744428"/>
                <a:chExt cx="1159600" cy="580318"/>
              </a:xfrm>
              <a:solidFill>
                <a:schemeClr val="bg1">
                  <a:lumMod val="95000"/>
                </a:schemeClr>
              </a:solidFill>
            </p:grpSpPr>
            <p:sp>
              <p:nvSpPr>
                <p:cNvPr id="164" name="Rectangle 163">
                  <a:extLst>
                    <a:ext uri="{FF2B5EF4-FFF2-40B4-BE49-F238E27FC236}">
                      <a16:creationId xmlns:a16="http://schemas.microsoft.com/office/drawing/2014/main" id="{87771C51-2ECB-4967-B0D6-3588B7D8147E}"/>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5" name="Rectangle 164">
                  <a:extLst>
                    <a:ext uri="{FF2B5EF4-FFF2-40B4-BE49-F238E27FC236}">
                      <a16:creationId xmlns:a16="http://schemas.microsoft.com/office/drawing/2014/main" id="{F095CBCF-1E73-48E6-9896-CC253F454B9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E8A78DC9-05EC-4BAF-9F29-4319AA26C0A0}"/>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4E4899</a:t>
                  </a:r>
                </a:p>
              </p:txBody>
            </p:sp>
          </p:grpSp>
        </p:grpSp>
        <p:sp>
          <p:nvSpPr>
            <p:cNvPr id="67" name="Rectangle 66">
              <a:extLst>
                <a:ext uri="{FF2B5EF4-FFF2-40B4-BE49-F238E27FC236}">
                  <a16:creationId xmlns:a16="http://schemas.microsoft.com/office/drawing/2014/main" id="{22F84ECA-58E3-4330-AF40-D1BDA0B28C2E}"/>
                </a:ext>
              </a:extLst>
            </p:cNvPr>
            <p:cNvSpPr/>
            <p:nvPr/>
          </p:nvSpPr>
          <p:spPr bwMode="auto">
            <a:xfrm>
              <a:off x="2977355" y="308401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500" i="1" dirty="0">
                  <a:solidFill>
                    <a:schemeClr val="accent3"/>
                  </a:solidFill>
                  <a:ea typeface="Segoe UI" pitchFamily="34" charset="0"/>
                  <a:cs typeface="Arial" panose="020B0604020202020204" pitchFamily="34" charset="0"/>
                </a:rPr>
                <a:t>Physical partition 2</a:t>
              </a:r>
            </a:p>
          </p:txBody>
        </p:sp>
        <p:grpSp>
          <p:nvGrpSpPr>
            <p:cNvPr id="68" name="Group 67">
              <a:extLst>
                <a:ext uri="{FF2B5EF4-FFF2-40B4-BE49-F238E27FC236}">
                  <a16:creationId xmlns:a16="http://schemas.microsoft.com/office/drawing/2014/main" id="{9E3D780A-31B5-4612-A24E-A5D10D4031D1}"/>
                </a:ext>
              </a:extLst>
            </p:cNvPr>
            <p:cNvGrpSpPr/>
            <p:nvPr/>
          </p:nvGrpSpPr>
          <p:grpSpPr>
            <a:xfrm>
              <a:off x="3287391" y="3243760"/>
              <a:ext cx="7363647" cy="709201"/>
              <a:chOff x="2458924" y="2209519"/>
              <a:chExt cx="8181830" cy="788001"/>
            </a:xfrm>
          </p:grpSpPr>
          <p:grpSp>
            <p:nvGrpSpPr>
              <p:cNvPr id="135" name="Group 134">
                <a:extLst>
                  <a:ext uri="{FF2B5EF4-FFF2-40B4-BE49-F238E27FC236}">
                    <a16:creationId xmlns:a16="http://schemas.microsoft.com/office/drawing/2014/main" id="{FE469FB2-C9BF-46CB-8016-D0A9EAC4260D}"/>
                  </a:ext>
                </a:extLst>
              </p:cNvPr>
              <p:cNvGrpSpPr/>
              <p:nvPr/>
            </p:nvGrpSpPr>
            <p:grpSpPr>
              <a:xfrm>
                <a:off x="4526006" y="2209520"/>
                <a:ext cx="1574595" cy="787999"/>
                <a:chOff x="7919988" y="2744429"/>
                <a:chExt cx="1159601" cy="580317"/>
              </a:xfrm>
              <a:solidFill>
                <a:schemeClr val="bg1">
                  <a:lumMod val="95000"/>
                </a:schemeClr>
              </a:solidFill>
            </p:grpSpPr>
            <p:sp>
              <p:nvSpPr>
                <p:cNvPr id="157" name="Rectangle 156">
                  <a:extLst>
                    <a:ext uri="{FF2B5EF4-FFF2-40B4-BE49-F238E27FC236}">
                      <a16:creationId xmlns:a16="http://schemas.microsoft.com/office/drawing/2014/main" id="{FED8AD15-9892-4A6E-8E59-ECBD8912D434}"/>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F1F85454-DBDB-4F37-9BDE-997034AF299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4D2B7590-D1D8-48BF-90B5-090F562A2B78}"/>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18CE64</a:t>
                  </a:r>
                </a:p>
              </p:txBody>
            </p:sp>
          </p:grpSp>
          <p:grpSp>
            <p:nvGrpSpPr>
              <p:cNvPr id="136" name="Group 135">
                <a:extLst>
                  <a:ext uri="{FF2B5EF4-FFF2-40B4-BE49-F238E27FC236}">
                    <a16:creationId xmlns:a16="http://schemas.microsoft.com/office/drawing/2014/main" id="{090A44B7-B129-4C25-8497-218A75312593}"/>
                  </a:ext>
                </a:extLst>
              </p:cNvPr>
              <p:cNvGrpSpPr>
                <a:grpSpLocks/>
              </p:cNvGrpSpPr>
              <p:nvPr/>
            </p:nvGrpSpPr>
            <p:grpSpPr>
              <a:xfrm>
                <a:off x="2458924" y="2260619"/>
                <a:ext cx="914400" cy="685800"/>
                <a:chOff x="1275510" y="6072184"/>
                <a:chExt cx="508602" cy="456278"/>
              </a:xfrm>
              <a:noFill/>
            </p:grpSpPr>
            <p:grpSp>
              <p:nvGrpSpPr>
                <p:cNvPr id="145" name="Group 144">
                  <a:extLst>
                    <a:ext uri="{FF2B5EF4-FFF2-40B4-BE49-F238E27FC236}">
                      <a16:creationId xmlns:a16="http://schemas.microsoft.com/office/drawing/2014/main" id="{91862A0A-C603-4887-A503-5DA78F767AE2}"/>
                    </a:ext>
                  </a:extLst>
                </p:cNvPr>
                <p:cNvGrpSpPr/>
                <p:nvPr/>
              </p:nvGrpSpPr>
              <p:grpSpPr>
                <a:xfrm>
                  <a:off x="1275510" y="6224570"/>
                  <a:ext cx="508602" cy="151498"/>
                  <a:chOff x="551886" y="4945335"/>
                  <a:chExt cx="508602" cy="151498"/>
                </a:xfrm>
                <a:grpFill/>
              </p:grpSpPr>
              <p:sp>
                <p:nvSpPr>
                  <p:cNvPr id="154" name="Rectangle 153">
                    <a:extLst>
                      <a:ext uri="{FF2B5EF4-FFF2-40B4-BE49-F238E27FC236}">
                        <a16:creationId xmlns:a16="http://schemas.microsoft.com/office/drawing/2014/main" id="{5F83F7CD-A005-4036-9999-6CA2EB9DD98E}"/>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5" name="Oval 154">
                    <a:extLst>
                      <a:ext uri="{FF2B5EF4-FFF2-40B4-BE49-F238E27FC236}">
                        <a16:creationId xmlns:a16="http://schemas.microsoft.com/office/drawing/2014/main" id="{9E31A430-795F-4741-B009-17FF7534DE6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56" name="Straight Connector 155">
                    <a:extLst>
                      <a:ext uri="{FF2B5EF4-FFF2-40B4-BE49-F238E27FC236}">
                        <a16:creationId xmlns:a16="http://schemas.microsoft.com/office/drawing/2014/main" id="{AF608507-E06B-4DD4-9B1F-6DCEE591871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94F4BCC9-8575-454C-AACE-70A27DA6FA2B}"/>
                    </a:ext>
                  </a:extLst>
                </p:cNvPr>
                <p:cNvGrpSpPr/>
                <p:nvPr/>
              </p:nvGrpSpPr>
              <p:grpSpPr>
                <a:xfrm>
                  <a:off x="1275510" y="6376964"/>
                  <a:ext cx="508602" cy="151498"/>
                  <a:chOff x="551886" y="4945335"/>
                  <a:chExt cx="508602" cy="151498"/>
                </a:xfrm>
                <a:grpFill/>
              </p:grpSpPr>
              <p:sp>
                <p:nvSpPr>
                  <p:cNvPr id="151" name="Rectangle 150">
                    <a:extLst>
                      <a:ext uri="{FF2B5EF4-FFF2-40B4-BE49-F238E27FC236}">
                        <a16:creationId xmlns:a16="http://schemas.microsoft.com/office/drawing/2014/main" id="{C0E18D23-8C72-430D-B6B2-BF4B585CCEE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2" name="Oval 151">
                    <a:extLst>
                      <a:ext uri="{FF2B5EF4-FFF2-40B4-BE49-F238E27FC236}">
                        <a16:creationId xmlns:a16="http://schemas.microsoft.com/office/drawing/2014/main" id="{04ACC6E4-F1B9-4A15-8B93-2996337C82D1}"/>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53" name="Straight Connector 152">
                    <a:extLst>
                      <a:ext uri="{FF2B5EF4-FFF2-40B4-BE49-F238E27FC236}">
                        <a16:creationId xmlns:a16="http://schemas.microsoft.com/office/drawing/2014/main" id="{EF8DC36B-1958-4F5E-8138-A74E4599487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2270D650-2A5C-4F8C-AEBD-27CE1F9FD2D9}"/>
                    </a:ext>
                  </a:extLst>
                </p:cNvPr>
                <p:cNvGrpSpPr/>
                <p:nvPr/>
              </p:nvGrpSpPr>
              <p:grpSpPr>
                <a:xfrm>
                  <a:off x="1275510" y="6072184"/>
                  <a:ext cx="508602" cy="151498"/>
                  <a:chOff x="551886" y="4945335"/>
                  <a:chExt cx="508602" cy="151498"/>
                </a:xfrm>
                <a:grpFill/>
              </p:grpSpPr>
              <p:sp>
                <p:nvSpPr>
                  <p:cNvPr id="148" name="Rectangle 147">
                    <a:extLst>
                      <a:ext uri="{FF2B5EF4-FFF2-40B4-BE49-F238E27FC236}">
                        <a16:creationId xmlns:a16="http://schemas.microsoft.com/office/drawing/2014/main" id="{5037BD3A-D9ED-492E-AB83-EA2DE614895A}"/>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9" name="Oval 148">
                    <a:extLst>
                      <a:ext uri="{FF2B5EF4-FFF2-40B4-BE49-F238E27FC236}">
                        <a16:creationId xmlns:a16="http://schemas.microsoft.com/office/drawing/2014/main" id="{E1249D8C-AD91-42D5-B7E5-EB10DFC7B3A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50" name="Straight Connector 149">
                    <a:extLst>
                      <a:ext uri="{FF2B5EF4-FFF2-40B4-BE49-F238E27FC236}">
                        <a16:creationId xmlns:a16="http://schemas.microsoft.com/office/drawing/2014/main" id="{A06363BE-4C12-4D09-8059-A2552D837D6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96C360FF-C64C-4F1A-BBD6-BA7E96B1440F}"/>
                  </a:ext>
                </a:extLst>
              </p:cNvPr>
              <p:cNvGrpSpPr/>
              <p:nvPr/>
            </p:nvGrpSpPr>
            <p:grpSpPr>
              <a:xfrm>
                <a:off x="6796083" y="2209520"/>
                <a:ext cx="1574595" cy="787999"/>
                <a:chOff x="7919988" y="2744429"/>
                <a:chExt cx="1159601" cy="580317"/>
              </a:xfrm>
              <a:solidFill>
                <a:schemeClr val="bg1">
                  <a:lumMod val="95000"/>
                </a:schemeClr>
              </a:solidFill>
            </p:grpSpPr>
            <p:sp>
              <p:nvSpPr>
                <p:cNvPr id="142" name="Rectangle 141">
                  <a:extLst>
                    <a:ext uri="{FF2B5EF4-FFF2-40B4-BE49-F238E27FC236}">
                      <a16:creationId xmlns:a16="http://schemas.microsoft.com/office/drawing/2014/main" id="{708FEB83-1CE7-4265-AC83-9BF62C4BE992}"/>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FC60D3C7-66AE-4F39-B0E9-969B92F5DD6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EB970F10-8AA6-4884-8BED-04C031E414A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BE8A87</a:t>
                  </a:r>
                </a:p>
              </p:txBody>
            </p:sp>
          </p:grpSp>
          <p:grpSp>
            <p:nvGrpSpPr>
              <p:cNvPr id="138" name="Group 137">
                <a:extLst>
                  <a:ext uri="{FF2B5EF4-FFF2-40B4-BE49-F238E27FC236}">
                    <a16:creationId xmlns:a16="http://schemas.microsoft.com/office/drawing/2014/main" id="{695109CF-CABC-4899-863D-2BC5E7367A8D}"/>
                  </a:ext>
                </a:extLst>
              </p:cNvPr>
              <p:cNvGrpSpPr/>
              <p:nvPr/>
            </p:nvGrpSpPr>
            <p:grpSpPr>
              <a:xfrm>
                <a:off x="9066160" y="2209519"/>
                <a:ext cx="1574594" cy="788001"/>
                <a:chOff x="7919988" y="2744428"/>
                <a:chExt cx="1159600" cy="580318"/>
              </a:xfrm>
              <a:solidFill>
                <a:schemeClr val="bg1">
                  <a:lumMod val="95000"/>
                </a:schemeClr>
              </a:solidFill>
            </p:grpSpPr>
            <p:sp>
              <p:nvSpPr>
                <p:cNvPr id="139" name="Rectangle 138">
                  <a:extLst>
                    <a:ext uri="{FF2B5EF4-FFF2-40B4-BE49-F238E27FC236}">
                      <a16:creationId xmlns:a16="http://schemas.microsoft.com/office/drawing/2014/main" id="{C1B5E58C-4A52-48B2-980B-3700DACC8868}"/>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DAF10E1D-2094-443E-8AB4-F65D326BF15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BC153241-3787-47C9-AC74-6DD7BA0846B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11E67F</a:t>
                  </a:r>
                </a:p>
              </p:txBody>
            </p:sp>
          </p:grpSp>
        </p:grpSp>
        <p:sp>
          <p:nvSpPr>
            <p:cNvPr id="69" name="Rectangle 68">
              <a:extLst>
                <a:ext uri="{FF2B5EF4-FFF2-40B4-BE49-F238E27FC236}">
                  <a16:creationId xmlns:a16="http://schemas.microsoft.com/office/drawing/2014/main" id="{4EEC2F94-C6BA-46C1-8444-49ED0DE1B64A}"/>
                </a:ext>
              </a:extLst>
            </p:cNvPr>
            <p:cNvSpPr/>
            <p:nvPr/>
          </p:nvSpPr>
          <p:spPr bwMode="auto">
            <a:xfrm>
              <a:off x="2977355" y="5680308"/>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500" i="1" dirty="0">
                  <a:solidFill>
                    <a:schemeClr val="accent3"/>
                  </a:solidFill>
                  <a:ea typeface="Segoe UI" pitchFamily="34" charset="0"/>
                  <a:cs typeface="Arial" panose="020B0604020202020204" pitchFamily="34" charset="0"/>
                </a:rPr>
                <a:t>Physical partition n</a:t>
              </a:r>
            </a:p>
          </p:txBody>
        </p:sp>
        <p:grpSp>
          <p:nvGrpSpPr>
            <p:cNvPr id="70" name="Group 69">
              <a:extLst>
                <a:ext uri="{FF2B5EF4-FFF2-40B4-BE49-F238E27FC236}">
                  <a16:creationId xmlns:a16="http://schemas.microsoft.com/office/drawing/2014/main" id="{F776F986-CEAA-4C00-9176-5FBE75631C10}"/>
                </a:ext>
              </a:extLst>
            </p:cNvPr>
            <p:cNvGrpSpPr/>
            <p:nvPr/>
          </p:nvGrpSpPr>
          <p:grpSpPr>
            <a:xfrm>
              <a:off x="3287391" y="5840058"/>
              <a:ext cx="7363647" cy="709201"/>
              <a:chOff x="2458924" y="2209519"/>
              <a:chExt cx="8181830" cy="788001"/>
            </a:xfrm>
          </p:grpSpPr>
          <p:grpSp>
            <p:nvGrpSpPr>
              <p:cNvPr id="110" name="Group 109">
                <a:extLst>
                  <a:ext uri="{FF2B5EF4-FFF2-40B4-BE49-F238E27FC236}">
                    <a16:creationId xmlns:a16="http://schemas.microsoft.com/office/drawing/2014/main" id="{3FAA3C3B-F7AE-4B20-9847-002506BBA5FF}"/>
                  </a:ext>
                </a:extLst>
              </p:cNvPr>
              <p:cNvGrpSpPr/>
              <p:nvPr/>
            </p:nvGrpSpPr>
            <p:grpSpPr>
              <a:xfrm>
                <a:off x="4526006" y="2209520"/>
                <a:ext cx="1574595" cy="787999"/>
                <a:chOff x="7919988" y="2744429"/>
                <a:chExt cx="1159601" cy="580317"/>
              </a:xfrm>
              <a:solidFill>
                <a:schemeClr val="bg1">
                  <a:lumMod val="95000"/>
                </a:schemeClr>
              </a:solidFill>
            </p:grpSpPr>
            <p:sp>
              <p:nvSpPr>
                <p:cNvPr id="132" name="Rectangle 131">
                  <a:extLst>
                    <a:ext uri="{FF2B5EF4-FFF2-40B4-BE49-F238E27FC236}">
                      <a16:creationId xmlns:a16="http://schemas.microsoft.com/office/drawing/2014/main" id="{62AA2B18-A2FB-4623-B66D-747AF640815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16D90426-3DFB-4005-B8CC-A2AFEB693B1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3443FE32-63E0-4DE2-BBC9-65A15FF2BC0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B7D527</a:t>
                  </a:r>
                </a:p>
              </p:txBody>
            </p:sp>
          </p:grpSp>
          <p:grpSp>
            <p:nvGrpSpPr>
              <p:cNvPr id="111" name="Group 110">
                <a:extLst>
                  <a:ext uri="{FF2B5EF4-FFF2-40B4-BE49-F238E27FC236}">
                    <a16:creationId xmlns:a16="http://schemas.microsoft.com/office/drawing/2014/main" id="{DC5CCDD9-CAB5-41D4-8FAC-53225814CA78}"/>
                  </a:ext>
                </a:extLst>
              </p:cNvPr>
              <p:cNvGrpSpPr>
                <a:grpSpLocks/>
              </p:cNvGrpSpPr>
              <p:nvPr/>
            </p:nvGrpSpPr>
            <p:grpSpPr>
              <a:xfrm>
                <a:off x="2458924" y="2260619"/>
                <a:ext cx="914400" cy="685800"/>
                <a:chOff x="1275510" y="6072184"/>
                <a:chExt cx="508602" cy="456278"/>
              </a:xfrm>
              <a:noFill/>
            </p:grpSpPr>
            <p:grpSp>
              <p:nvGrpSpPr>
                <p:cNvPr id="120" name="Group 119">
                  <a:extLst>
                    <a:ext uri="{FF2B5EF4-FFF2-40B4-BE49-F238E27FC236}">
                      <a16:creationId xmlns:a16="http://schemas.microsoft.com/office/drawing/2014/main" id="{5B310E92-F185-4AE8-9422-1EFACF8D207E}"/>
                    </a:ext>
                  </a:extLst>
                </p:cNvPr>
                <p:cNvGrpSpPr/>
                <p:nvPr/>
              </p:nvGrpSpPr>
              <p:grpSpPr>
                <a:xfrm>
                  <a:off x="1275510" y="6224570"/>
                  <a:ext cx="508602" cy="151498"/>
                  <a:chOff x="551886" y="4945335"/>
                  <a:chExt cx="508602" cy="151498"/>
                </a:xfrm>
                <a:grpFill/>
              </p:grpSpPr>
              <p:sp>
                <p:nvSpPr>
                  <p:cNvPr id="129" name="Rectangle 128">
                    <a:extLst>
                      <a:ext uri="{FF2B5EF4-FFF2-40B4-BE49-F238E27FC236}">
                        <a16:creationId xmlns:a16="http://schemas.microsoft.com/office/drawing/2014/main" id="{E52A24E1-B796-4CD4-AC66-4F82E75322E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Oval 129">
                    <a:extLst>
                      <a:ext uri="{FF2B5EF4-FFF2-40B4-BE49-F238E27FC236}">
                        <a16:creationId xmlns:a16="http://schemas.microsoft.com/office/drawing/2014/main" id="{93B313E2-0721-4BE9-B68F-32AE14828F0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1" name="Straight Connector 130">
                    <a:extLst>
                      <a:ext uri="{FF2B5EF4-FFF2-40B4-BE49-F238E27FC236}">
                        <a16:creationId xmlns:a16="http://schemas.microsoft.com/office/drawing/2014/main" id="{24F6059F-73B6-41AE-9EA2-BCEBE47867D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4CBEFB48-59E6-42A9-A97D-319ADBB3EE50}"/>
                    </a:ext>
                  </a:extLst>
                </p:cNvPr>
                <p:cNvGrpSpPr/>
                <p:nvPr/>
              </p:nvGrpSpPr>
              <p:grpSpPr>
                <a:xfrm>
                  <a:off x="1275510" y="6376964"/>
                  <a:ext cx="508602" cy="151498"/>
                  <a:chOff x="551886" y="4945335"/>
                  <a:chExt cx="508602" cy="151498"/>
                </a:xfrm>
                <a:grpFill/>
              </p:grpSpPr>
              <p:sp>
                <p:nvSpPr>
                  <p:cNvPr id="126" name="Rectangle 125">
                    <a:extLst>
                      <a:ext uri="{FF2B5EF4-FFF2-40B4-BE49-F238E27FC236}">
                        <a16:creationId xmlns:a16="http://schemas.microsoft.com/office/drawing/2014/main" id="{5B866C65-A99B-4DE1-B024-CB081F1D53A7}"/>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Oval 126">
                    <a:extLst>
                      <a:ext uri="{FF2B5EF4-FFF2-40B4-BE49-F238E27FC236}">
                        <a16:creationId xmlns:a16="http://schemas.microsoft.com/office/drawing/2014/main" id="{A023246E-AC55-464E-9D8B-DF042E90C0D9}"/>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8" name="Straight Connector 127">
                    <a:extLst>
                      <a:ext uri="{FF2B5EF4-FFF2-40B4-BE49-F238E27FC236}">
                        <a16:creationId xmlns:a16="http://schemas.microsoft.com/office/drawing/2014/main" id="{F663F6B7-4637-4367-86F6-FA2E5385A2F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CBAE0D3-D88B-4524-BD10-10F0EEA8C40A}"/>
                    </a:ext>
                  </a:extLst>
                </p:cNvPr>
                <p:cNvGrpSpPr/>
                <p:nvPr/>
              </p:nvGrpSpPr>
              <p:grpSpPr>
                <a:xfrm>
                  <a:off x="1275510" y="6072184"/>
                  <a:ext cx="508602" cy="151498"/>
                  <a:chOff x="551886" y="4945335"/>
                  <a:chExt cx="508602" cy="151498"/>
                </a:xfrm>
                <a:grpFill/>
              </p:grpSpPr>
              <p:sp>
                <p:nvSpPr>
                  <p:cNvPr id="123" name="Rectangle 122">
                    <a:extLst>
                      <a:ext uri="{FF2B5EF4-FFF2-40B4-BE49-F238E27FC236}">
                        <a16:creationId xmlns:a16="http://schemas.microsoft.com/office/drawing/2014/main" id="{08137A5D-CC28-416C-99A7-5FD3BAEC3D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4" name="Oval 123">
                    <a:extLst>
                      <a:ext uri="{FF2B5EF4-FFF2-40B4-BE49-F238E27FC236}">
                        <a16:creationId xmlns:a16="http://schemas.microsoft.com/office/drawing/2014/main" id="{1C9CB7C8-7343-4D90-88C0-0A892024E55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5" name="Straight Connector 124">
                    <a:extLst>
                      <a:ext uri="{FF2B5EF4-FFF2-40B4-BE49-F238E27FC236}">
                        <a16:creationId xmlns:a16="http://schemas.microsoft.com/office/drawing/2014/main" id="{EA33F270-F4A0-4ACA-925F-26EE80519031}"/>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2" name="Group 111">
                <a:extLst>
                  <a:ext uri="{FF2B5EF4-FFF2-40B4-BE49-F238E27FC236}">
                    <a16:creationId xmlns:a16="http://schemas.microsoft.com/office/drawing/2014/main" id="{8C62DD2A-E1B8-4EB5-B7AE-9FEF20073184}"/>
                  </a:ext>
                </a:extLst>
              </p:cNvPr>
              <p:cNvGrpSpPr/>
              <p:nvPr/>
            </p:nvGrpSpPr>
            <p:grpSpPr>
              <a:xfrm>
                <a:off x="6796083" y="2209520"/>
                <a:ext cx="1574595" cy="787999"/>
                <a:chOff x="7919988" y="2744429"/>
                <a:chExt cx="1159601" cy="580317"/>
              </a:xfrm>
              <a:solidFill>
                <a:schemeClr val="bg1">
                  <a:lumMod val="95000"/>
                </a:schemeClr>
              </a:solidFill>
            </p:grpSpPr>
            <p:sp>
              <p:nvSpPr>
                <p:cNvPr id="117" name="Rectangle 116">
                  <a:extLst>
                    <a:ext uri="{FF2B5EF4-FFF2-40B4-BE49-F238E27FC236}">
                      <a16:creationId xmlns:a16="http://schemas.microsoft.com/office/drawing/2014/main" id="{45C409B7-8F6E-4085-921D-8CD9DEF34DB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89C8148-37E9-45D1-94C1-6EE77694F31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DC340431-1829-4386-BEF9-459A703DC64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0AA119</a:t>
                  </a:r>
                </a:p>
              </p:txBody>
            </p:sp>
          </p:grpSp>
          <p:grpSp>
            <p:nvGrpSpPr>
              <p:cNvPr id="113" name="Group 112">
                <a:extLst>
                  <a:ext uri="{FF2B5EF4-FFF2-40B4-BE49-F238E27FC236}">
                    <a16:creationId xmlns:a16="http://schemas.microsoft.com/office/drawing/2014/main" id="{BA0B1852-4B43-406E-9CA9-DB46C083D3DA}"/>
                  </a:ext>
                </a:extLst>
              </p:cNvPr>
              <p:cNvGrpSpPr/>
              <p:nvPr/>
            </p:nvGrpSpPr>
            <p:grpSpPr>
              <a:xfrm>
                <a:off x="9066160" y="2209519"/>
                <a:ext cx="1574594" cy="788001"/>
                <a:chOff x="7919988" y="2744428"/>
                <a:chExt cx="1159600" cy="580318"/>
              </a:xfrm>
              <a:solidFill>
                <a:schemeClr val="bg1">
                  <a:lumMod val="95000"/>
                </a:schemeClr>
              </a:solidFill>
            </p:grpSpPr>
            <p:sp>
              <p:nvSpPr>
                <p:cNvPr id="114" name="Rectangle 113">
                  <a:extLst>
                    <a:ext uri="{FF2B5EF4-FFF2-40B4-BE49-F238E27FC236}">
                      <a16:creationId xmlns:a16="http://schemas.microsoft.com/office/drawing/2014/main" id="{6EB3ABC8-4E08-4081-85EC-9AB4F286BF26}"/>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00B72AF0-2ACE-4D33-B3A7-A898303D2DA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50C3C790-6AB3-4863-BF3B-867431ABC83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800" dirty="0">
                      <a:solidFill>
                        <a:srgbClr val="505050"/>
                      </a:solidFill>
                      <a:ea typeface="Segoe UI" pitchFamily="34" charset="0"/>
                      <a:cs typeface="Arial" panose="020B0604020202020204" pitchFamily="34" charset="0"/>
                    </a:rPr>
                    <a:t>842A83</a:t>
                  </a:r>
                </a:p>
              </p:txBody>
            </p:sp>
          </p:grpSp>
        </p:grpSp>
        <p:sp>
          <p:nvSpPr>
            <p:cNvPr id="98" name="Rectangle 97">
              <a:extLst>
                <a:ext uri="{FF2B5EF4-FFF2-40B4-BE49-F238E27FC236}">
                  <a16:creationId xmlns:a16="http://schemas.microsoft.com/office/drawing/2014/main" id="{5AA90DA0-AC5E-42E3-A59E-9D6CA456D04C}"/>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99" name="Straight Arrow Connector 98">
              <a:extLst>
                <a:ext uri="{FF2B5EF4-FFF2-40B4-BE49-F238E27FC236}">
                  <a16:creationId xmlns:a16="http://schemas.microsoft.com/office/drawing/2014/main" id="{E6F8C0B0-4820-4D79-AF59-105D2A93BF70}"/>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3E95526-DF48-4397-9B6E-CE504A416D4E}"/>
                </a:ext>
              </a:extLst>
            </p:cNvPr>
            <p:cNvCxnSpPr>
              <a:cxnSpLocks/>
            </p:cNvCxnSpPr>
            <p:nvPr/>
          </p:nvCxnSpPr>
          <p:spPr>
            <a:xfrm>
              <a:off x="2780531" y="483280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B2810D-058E-4196-9B3D-0826D3585A68}"/>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76EBBE-FCEE-4B73-B0A1-6DBFB0A992E9}"/>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1F797D2-909F-47FA-9FFE-94922C8F92FF}"/>
                </a:ext>
              </a:extLst>
            </p:cNvPr>
            <p:cNvGrpSpPr/>
            <p:nvPr/>
          </p:nvGrpSpPr>
          <p:grpSpPr>
            <a:xfrm>
              <a:off x="338324" y="3453700"/>
              <a:ext cx="1204825" cy="1597650"/>
              <a:chOff x="338324" y="3290612"/>
              <a:chExt cx="1204825" cy="1597650"/>
            </a:xfrm>
          </p:grpSpPr>
          <p:sp>
            <p:nvSpPr>
              <p:cNvPr id="105" name="Graphic 146">
                <a:extLst>
                  <a:ext uri="{FF2B5EF4-FFF2-40B4-BE49-F238E27FC236}">
                    <a16:creationId xmlns:a16="http://schemas.microsoft.com/office/drawing/2014/main" id="{164D0ADC-3246-4EFA-AA81-9496AAF9D10E}"/>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sz="800"/>
              </a:p>
            </p:txBody>
          </p:sp>
          <p:sp>
            <p:nvSpPr>
              <p:cNvPr id="106" name="Graphic 146">
                <a:extLst>
                  <a:ext uri="{FF2B5EF4-FFF2-40B4-BE49-F238E27FC236}">
                    <a16:creationId xmlns:a16="http://schemas.microsoft.com/office/drawing/2014/main" id="{8E94F1C8-6638-4363-B9AC-9F87376BAB4D}"/>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sz="800"/>
              </a:p>
            </p:txBody>
          </p:sp>
          <p:sp>
            <p:nvSpPr>
              <p:cNvPr id="107" name="Graphic 146">
                <a:extLst>
                  <a:ext uri="{FF2B5EF4-FFF2-40B4-BE49-F238E27FC236}">
                    <a16:creationId xmlns:a16="http://schemas.microsoft.com/office/drawing/2014/main" id="{9CF6A301-6D76-4CBB-AB9B-3E793161A363}"/>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sz="800"/>
              </a:p>
            </p:txBody>
          </p:sp>
          <p:sp>
            <p:nvSpPr>
              <p:cNvPr id="108" name="Graphic 146">
                <a:extLst>
                  <a:ext uri="{FF2B5EF4-FFF2-40B4-BE49-F238E27FC236}">
                    <a16:creationId xmlns:a16="http://schemas.microsoft.com/office/drawing/2014/main" id="{6EDE4DED-DDCB-4CCE-820A-0A2908548FAD}"/>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sz="800"/>
              </a:p>
            </p:txBody>
          </p:sp>
          <p:pic>
            <p:nvPicPr>
              <p:cNvPr id="109" name="Graphic 108">
                <a:extLst>
                  <a:ext uri="{FF2B5EF4-FFF2-40B4-BE49-F238E27FC236}">
                    <a16:creationId xmlns:a16="http://schemas.microsoft.com/office/drawing/2014/main" id="{155A2F4C-16DC-4901-8D38-D7F131AD1F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104" name="Freeform: Shape 103">
              <a:extLst>
                <a:ext uri="{FF2B5EF4-FFF2-40B4-BE49-F238E27FC236}">
                  <a16:creationId xmlns:a16="http://schemas.microsoft.com/office/drawing/2014/main" id="{5742D7FB-DBED-486F-8443-675E16BF0D45}"/>
                </a:ext>
              </a:extLst>
            </p:cNvPr>
            <p:cNvSpPr/>
            <p:nvPr/>
          </p:nvSpPr>
          <p:spPr bwMode="auto">
            <a:xfrm>
              <a:off x="11362238" y="546800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5870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Top Corners Snipped 147">
            <a:extLst>
              <a:ext uri="{FF2B5EF4-FFF2-40B4-BE49-F238E27FC236}">
                <a16:creationId xmlns:a16="http://schemas.microsoft.com/office/drawing/2014/main" id="{1AE4C355-5C5B-4A69-8FF2-380565C2E520}"/>
              </a:ext>
            </a:extLst>
          </p:cNvPr>
          <p:cNvSpPr/>
          <p:nvPr/>
        </p:nvSpPr>
        <p:spPr bwMode="auto">
          <a:xfrm rot="16200000">
            <a:off x="1506512" y="2277843"/>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30,000 RU/s</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Request Units</a:t>
            </a: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5</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mc:AlternateContent xmlns:mc="http://schemas.openxmlformats.org/markup-compatibility/2006">
        <mc:Choice xmlns:p14="http://schemas.microsoft.com/office/powerpoint/2010/main" Requires="p14">
          <p:contentPart p14:bwMode="auto" r:id="rId5">
            <p14:nvContentPartPr>
              <p14:cNvPr id="119" name="Ink 118">
                <a:extLst>
                  <a:ext uri="{FF2B5EF4-FFF2-40B4-BE49-F238E27FC236}">
                    <a16:creationId xmlns:a16="http://schemas.microsoft.com/office/drawing/2014/main" id="{EB5D1B63-1CE3-4E5F-AA31-9EC04FD0ACC8}"/>
                  </a:ext>
                </a:extLst>
              </p14:cNvPr>
              <p14:cNvContentPartPr/>
              <p14:nvPr/>
            </p14:nvContentPartPr>
            <p14:xfrm>
              <a:off x="11362238" y="6200092"/>
              <a:ext cx="908012" cy="619469"/>
            </p14:xfrm>
          </p:contentPart>
        </mc:Choice>
        <mc:Fallback>
          <p:pic>
            <p:nvPicPr>
              <p:cNvPr id="119" name="Ink 118">
                <a:extLst>
                  <a:ext uri="{FF2B5EF4-FFF2-40B4-BE49-F238E27FC236}">
                    <a16:creationId xmlns:a16="http://schemas.microsoft.com/office/drawing/2014/main" id="{EB5D1B63-1CE3-4E5F-AA31-9EC04FD0ACC8}"/>
                  </a:ext>
                </a:extLst>
              </p:cNvPr>
              <p:cNvPicPr/>
              <p:nvPr/>
            </p:nvPicPr>
            <p:blipFill>
              <a:blip r:embed="rId6"/>
              <a:stretch>
                <a:fillRect/>
              </a:stretch>
            </p:blipFill>
            <p:spPr>
              <a:xfrm>
                <a:off x="11330555" y="6168417"/>
                <a:ext cx="971018" cy="6824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4" name="Ink 153">
                <a:extLst>
                  <a:ext uri="{FF2B5EF4-FFF2-40B4-BE49-F238E27FC236}">
                    <a16:creationId xmlns:a16="http://schemas.microsoft.com/office/drawing/2014/main" id="{7C47315E-2DE4-458C-B68E-F9B3ED191772}"/>
                  </a:ext>
                </a:extLst>
              </p14:cNvPr>
              <p14:cNvContentPartPr/>
              <p14:nvPr/>
            </p14:nvContentPartPr>
            <p14:xfrm>
              <a:off x="1718088" y="1646057"/>
              <a:ext cx="1111309" cy="1597703"/>
            </p14:xfrm>
          </p:contentPart>
        </mc:Choice>
        <mc:Fallback>
          <p:pic>
            <p:nvPicPr>
              <p:cNvPr id="154" name="Ink 153">
                <a:extLst>
                  <a:ext uri="{FF2B5EF4-FFF2-40B4-BE49-F238E27FC236}">
                    <a16:creationId xmlns:a16="http://schemas.microsoft.com/office/drawing/2014/main" id="{7C47315E-2DE4-458C-B68E-F9B3ED191772}"/>
                  </a:ext>
                </a:extLst>
              </p:cNvPr>
              <p:cNvPicPr/>
              <p:nvPr/>
            </p:nvPicPr>
            <p:blipFill>
              <a:blip r:embed="rId8"/>
              <a:stretch>
                <a:fillRect/>
              </a:stretch>
            </p:blipFill>
            <p:spPr>
              <a:xfrm>
                <a:off x="1686398" y="1614369"/>
                <a:ext cx="1174689" cy="1661078"/>
              </a:xfrm>
              <a:prstGeom prst="rect">
                <a:avLst/>
              </a:prstGeom>
            </p:spPr>
          </p:pic>
        </mc:Fallback>
      </mc:AlternateContent>
    </p:spTree>
    <p:extLst>
      <p:ext uri="{BB962C8B-B14F-4D97-AF65-F5344CB8AC3E}">
        <p14:creationId xmlns:p14="http://schemas.microsoft.com/office/powerpoint/2010/main" val="1124787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Top Corners Snipped 147">
            <a:extLst>
              <a:ext uri="{FF2B5EF4-FFF2-40B4-BE49-F238E27FC236}">
                <a16:creationId xmlns:a16="http://schemas.microsoft.com/office/drawing/2014/main" id="{1AE4C355-5C5B-4A69-8FF2-380565C2E520}"/>
              </a:ext>
            </a:extLst>
          </p:cNvPr>
          <p:cNvSpPr/>
          <p:nvPr/>
        </p:nvSpPr>
        <p:spPr bwMode="auto">
          <a:xfrm rot="16200000">
            <a:off x="1506512" y="2277843"/>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30,000 RU/s</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Request Units</a:t>
            </a: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151" name="Rectangle: Top Corners Snipped 150">
            <a:extLst>
              <a:ext uri="{FF2B5EF4-FFF2-40B4-BE49-F238E27FC236}">
                <a16:creationId xmlns:a16="http://schemas.microsoft.com/office/drawing/2014/main" id="{7E9135A9-2A25-4703-A2B0-7AFADA4A6A0D}"/>
              </a:ext>
            </a:extLst>
          </p:cNvPr>
          <p:cNvSpPr/>
          <p:nvPr/>
        </p:nvSpPr>
        <p:spPr bwMode="auto">
          <a:xfrm>
            <a:off x="2984971" y="5350438"/>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Top Corners Snipped 149">
            <a:extLst>
              <a:ext uri="{FF2B5EF4-FFF2-40B4-BE49-F238E27FC236}">
                <a16:creationId xmlns:a16="http://schemas.microsoft.com/office/drawing/2014/main" id="{5570F132-5723-499D-8E96-41E9608732EF}"/>
              </a:ext>
            </a:extLst>
          </p:cNvPr>
          <p:cNvSpPr/>
          <p:nvPr/>
        </p:nvSpPr>
        <p:spPr bwMode="auto">
          <a:xfrm>
            <a:off x="2977122" y="1466549"/>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149" name="Rectangle: Top Corners Snipped 148">
            <a:extLst>
              <a:ext uri="{FF2B5EF4-FFF2-40B4-BE49-F238E27FC236}">
                <a16:creationId xmlns:a16="http://schemas.microsoft.com/office/drawing/2014/main" id="{36D67E60-AC92-46FC-BBC5-ED420A2074D1}"/>
              </a:ext>
            </a:extLst>
          </p:cNvPr>
          <p:cNvSpPr/>
          <p:nvPr/>
        </p:nvSpPr>
        <p:spPr bwMode="auto">
          <a:xfrm>
            <a:off x="2984971" y="2753298"/>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5</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mc:AlternateContent xmlns:mc="http://schemas.openxmlformats.org/markup-compatibility/2006">
        <mc:Choice xmlns:p14="http://schemas.microsoft.com/office/powerpoint/2010/main" Requires="p14">
          <p:contentPart p14:bwMode="auto" r:id="rId5">
            <p14:nvContentPartPr>
              <p14:cNvPr id="119" name="Ink 118">
                <a:extLst>
                  <a:ext uri="{FF2B5EF4-FFF2-40B4-BE49-F238E27FC236}">
                    <a16:creationId xmlns:a16="http://schemas.microsoft.com/office/drawing/2014/main" id="{EB5D1B63-1CE3-4E5F-AA31-9EC04FD0ACC8}"/>
                  </a:ext>
                </a:extLst>
              </p14:cNvPr>
              <p14:cNvContentPartPr/>
              <p14:nvPr/>
            </p14:nvContentPartPr>
            <p14:xfrm>
              <a:off x="2780693" y="5057775"/>
              <a:ext cx="1636848" cy="732167"/>
            </p14:xfrm>
          </p:contentPart>
        </mc:Choice>
        <mc:Fallback>
          <p:pic>
            <p:nvPicPr>
              <p:cNvPr id="119" name="Ink 118">
                <a:extLst>
                  <a:ext uri="{FF2B5EF4-FFF2-40B4-BE49-F238E27FC236}">
                    <a16:creationId xmlns:a16="http://schemas.microsoft.com/office/drawing/2014/main" id="{EB5D1B63-1CE3-4E5F-AA31-9EC04FD0ACC8}"/>
                  </a:ext>
                </a:extLst>
              </p:cNvPr>
              <p:cNvPicPr/>
              <p:nvPr/>
            </p:nvPicPr>
            <p:blipFill>
              <a:blip r:embed="rId6"/>
              <a:stretch>
                <a:fillRect/>
              </a:stretch>
            </p:blipFill>
            <p:spPr>
              <a:xfrm>
                <a:off x="2749007" y="5026098"/>
                <a:ext cx="1699859" cy="795161"/>
              </a:xfrm>
              <a:prstGeom prst="rect">
                <a:avLst/>
              </a:prstGeom>
            </p:spPr>
          </p:pic>
        </mc:Fallback>
      </mc:AlternateContent>
      <p:cxnSp>
        <p:nvCxnSpPr>
          <p:cNvPr id="3" name="Straight Arrow Connector 2">
            <a:extLst>
              <a:ext uri="{FF2B5EF4-FFF2-40B4-BE49-F238E27FC236}">
                <a16:creationId xmlns:a16="http://schemas.microsoft.com/office/drawing/2014/main" id="{AE6ED569-4AE5-4699-BE24-28061FA97E6C}"/>
              </a:ext>
            </a:extLst>
          </p:cNvPr>
          <p:cNvCxnSpPr>
            <a:stCxn id="148" idx="1"/>
            <a:endCxn id="150" idx="2"/>
          </p:cNvCxnSpPr>
          <p:nvPr/>
        </p:nvCxnSpPr>
        <p:spPr>
          <a:xfrm flipV="1">
            <a:off x="2326149" y="1633832"/>
            <a:ext cx="650973" cy="811294"/>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2">
            <a:extLst>
              <a:ext uri="{FF2B5EF4-FFF2-40B4-BE49-F238E27FC236}">
                <a16:creationId xmlns:a16="http://schemas.microsoft.com/office/drawing/2014/main" id="{88DC102B-800C-4B30-B3D9-69D984011347}"/>
              </a:ext>
            </a:extLst>
          </p:cNvPr>
          <p:cNvCxnSpPr>
            <a:cxnSpLocks/>
            <a:stCxn id="148" idx="1"/>
            <a:endCxn id="149" idx="2"/>
          </p:cNvCxnSpPr>
          <p:nvPr/>
        </p:nvCxnSpPr>
        <p:spPr>
          <a:xfrm>
            <a:off x="2326149" y="2445126"/>
            <a:ext cx="658822" cy="475455"/>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2">
            <a:extLst>
              <a:ext uri="{FF2B5EF4-FFF2-40B4-BE49-F238E27FC236}">
                <a16:creationId xmlns:a16="http://schemas.microsoft.com/office/drawing/2014/main" id="{F565CACE-A687-4081-AFDA-F7E56CB2FBBC}"/>
              </a:ext>
            </a:extLst>
          </p:cNvPr>
          <p:cNvCxnSpPr>
            <a:cxnSpLocks/>
            <a:stCxn id="148" idx="1"/>
            <a:endCxn id="151" idx="2"/>
          </p:cNvCxnSpPr>
          <p:nvPr/>
        </p:nvCxnSpPr>
        <p:spPr>
          <a:xfrm>
            <a:off x="2326149" y="2445126"/>
            <a:ext cx="658822" cy="3072595"/>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856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Top Corners Snipped 147">
            <a:extLst>
              <a:ext uri="{FF2B5EF4-FFF2-40B4-BE49-F238E27FC236}">
                <a16:creationId xmlns:a16="http://schemas.microsoft.com/office/drawing/2014/main" id="{1AE4C355-5C5B-4A69-8FF2-380565C2E520}"/>
              </a:ext>
            </a:extLst>
          </p:cNvPr>
          <p:cNvSpPr/>
          <p:nvPr/>
        </p:nvSpPr>
        <p:spPr bwMode="auto">
          <a:xfrm rot="16200000">
            <a:off x="1451568" y="2332787"/>
            <a:ext cx="141459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300,000 RU/s</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Request Units</a:t>
            </a: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151" name="Rectangle: Top Corners Snipped 150">
            <a:extLst>
              <a:ext uri="{FF2B5EF4-FFF2-40B4-BE49-F238E27FC236}">
                <a16:creationId xmlns:a16="http://schemas.microsoft.com/office/drawing/2014/main" id="{7E9135A9-2A25-4703-A2B0-7AFADA4A6A0D}"/>
              </a:ext>
            </a:extLst>
          </p:cNvPr>
          <p:cNvSpPr/>
          <p:nvPr/>
        </p:nvSpPr>
        <p:spPr bwMode="auto">
          <a:xfrm>
            <a:off x="2984971" y="5350438"/>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Top Corners Snipped 149">
            <a:extLst>
              <a:ext uri="{FF2B5EF4-FFF2-40B4-BE49-F238E27FC236}">
                <a16:creationId xmlns:a16="http://schemas.microsoft.com/office/drawing/2014/main" id="{5570F132-5723-499D-8E96-41E9608732EF}"/>
              </a:ext>
            </a:extLst>
          </p:cNvPr>
          <p:cNvSpPr/>
          <p:nvPr/>
        </p:nvSpPr>
        <p:spPr bwMode="auto">
          <a:xfrm>
            <a:off x="2977122" y="1466549"/>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149" name="Rectangle: Top Corners Snipped 148">
            <a:extLst>
              <a:ext uri="{FF2B5EF4-FFF2-40B4-BE49-F238E27FC236}">
                <a16:creationId xmlns:a16="http://schemas.microsoft.com/office/drawing/2014/main" id="{36D67E60-AC92-46FC-BBC5-ED420A2074D1}"/>
              </a:ext>
            </a:extLst>
          </p:cNvPr>
          <p:cNvSpPr/>
          <p:nvPr/>
        </p:nvSpPr>
        <p:spPr bwMode="auto">
          <a:xfrm>
            <a:off x="2984971" y="2753298"/>
            <a:ext cx="1194816"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6,000 RU/s</a:t>
            </a:r>
          </a:p>
        </p:txBody>
      </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5</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p:cxnSp>
        <p:nvCxnSpPr>
          <p:cNvPr id="3" name="Straight Arrow Connector 2">
            <a:extLst>
              <a:ext uri="{FF2B5EF4-FFF2-40B4-BE49-F238E27FC236}">
                <a16:creationId xmlns:a16="http://schemas.microsoft.com/office/drawing/2014/main" id="{AE6ED569-4AE5-4699-BE24-28061FA97E6C}"/>
              </a:ext>
            </a:extLst>
          </p:cNvPr>
          <p:cNvCxnSpPr>
            <a:stCxn id="148" idx="1"/>
            <a:endCxn id="150" idx="2"/>
          </p:cNvCxnSpPr>
          <p:nvPr/>
        </p:nvCxnSpPr>
        <p:spPr>
          <a:xfrm flipV="1">
            <a:off x="2326150" y="1633832"/>
            <a:ext cx="650972" cy="866238"/>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2">
            <a:extLst>
              <a:ext uri="{FF2B5EF4-FFF2-40B4-BE49-F238E27FC236}">
                <a16:creationId xmlns:a16="http://schemas.microsoft.com/office/drawing/2014/main" id="{88DC102B-800C-4B30-B3D9-69D984011347}"/>
              </a:ext>
            </a:extLst>
          </p:cNvPr>
          <p:cNvCxnSpPr>
            <a:cxnSpLocks/>
            <a:stCxn id="148" idx="1"/>
            <a:endCxn id="149" idx="2"/>
          </p:cNvCxnSpPr>
          <p:nvPr/>
        </p:nvCxnSpPr>
        <p:spPr>
          <a:xfrm>
            <a:off x="2326150" y="2500070"/>
            <a:ext cx="658821" cy="42051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2">
            <a:extLst>
              <a:ext uri="{FF2B5EF4-FFF2-40B4-BE49-F238E27FC236}">
                <a16:creationId xmlns:a16="http://schemas.microsoft.com/office/drawing/2014/main" id="{F565CACE-A687-4081-AFDA-F7E56CB2FBBC}"/>
              </a:ext>
            </a:extLst>
          </p:cNvPr>
          <p:cNvCxnSpPr>
            <a:cxnSpLocks/>
            <a:stCxn id="148" idx="1"/>
            <a:endCxn id="151" idx="2"/>
          </p:cNvCxnSpPr>
          <p:nvPr/>
        </p:nvCxnSpPr>
        <p:spPr>
          <a:xfrm>
            <a:off x="2326150" y="2500070"/>
            <a:ext cx="658821" cy="301765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47" name="Ink 146">
                <a:extLst>
                  <a:ext uri="{FF2B5EF4-FFF2-40B4-BE49-F238E27FC236}">
                    <a16:creationId xmlns:a16="http://schemas.microsoft.com/office/drawing/2014/main" id="{5F869311-1ED2-4F0F-A70E-C75E30A15E83}"/>
                  </a:ext>
                </a:extLst>
              </p14:cNvPr>
              <p14:cNvContentPartPr/>
              <p14:nvPr/>
            </p14:nvContentPartPr>
            <p14:xfrm>
              <a:off x="1718088" y="1646057"/>
              <a:ext cx="1111309" cy="1643689"/>
            </p14:xfrm>
          </p:contentPart>
        </mc:Choice>
        <mc:Fallback>
          <p:pic>
            <p:nvPicPr>
              <p:cNvPr id="147" name="Ink 146">
                <a:extLst>
                  <a:ext uri="{FF2B5EF4-FFF2-40B4-BE49-F238E27FC236}">
                    <a16:creationId xmlns:a16="http://schemas.microsoft.com/office/drawing/2014/main" id="{5F869311-1ED2-4F0F-A70E-C75E30A15E83}"/>
                  </a:ext>
                </a:extLst>
              </p:cNvPr>
              <p:cNvPicPr/>
              <p:nvPr/>
            </p:nvPicPr>
            <p:blipFill>
              <a:blip r:embed="rId6"/>
              <a:stretch>
                <a:fillRect/>
              </a:stretch>
            </p:blipFill>
            <p:spPr>
              <a:xfrm>
                <a:off x="1686398" y="1614371"/>
                <a:ext cx="1174689" cy="1706700"/>
              </a:xfrm>
              <a:prstGeom prst="rect">
                <a:avLst/>
              </a:prstGeom>
            </p:spPr>
          </p:pic>
        </mc:Fallback>
      </mc:AlternateContent>
    </p:spTree>
    <p:extLst>
      <p:ext uri="{BB962C8B-B14F-4D97-AF65-F5344CB8AC3E}">
        <p14:creationId xmlns:p14="http://schemas.microsoft.com/office/powerpoint/2010/main" val="158895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p:cTn id="7" dur="500" fill="hold"/>
                                        <p:tgtEl>
                                          <p:spTgt spid="14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Top Corners Snipped 147">
            <a:extLst>
              <a:ext uri="{FF2B5EF4-FFF2-40B4-BE49-F238E27FC236}">
                <a16:creationId xmlns:a16="http://schemas.microsoft.com/office/drawing/2014/main" id="{1AE4C355-5C5B-4A69-8FF2-380565C2E520}"/>
              </a:ext>
            </a:extLst>
          </p:cNvPr>
          <p:cNvSpPr/>
          <p:nvPr/>
        </p:nvSpPr>
        <p:spPr bwMode="auto">
          <a:xfrm rot="16200000">
            <a:off x="1451568" y="2332787"/>
            <a:ext cx="141459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300,000 RU/s</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Request Units</a:t>
            </a: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546800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Top Corners Snipped 149">
            <a:extLst>
              <a:ext uri="{FF2B5EF4-FFF2-40B4-BE49-F238E27FC236}">
                <a16:creationId xmlns:a16="http://schemas.microsoft.com/office/drawing/2014/main" id="{5570F132-5723-499D-8E96-41E9608732EF}"/>
              </a:ext>
            </a:extLst>
          </p:cNvPr>
          <p:cNvSpPr/>
          <p:nvPr/>
        </p:nvSpPr>
        <p:spPr bwMode="auto">
          <a:xfrm>
            <a:off x="2977121" y="1466549"/>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10,000 RU/s</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149" name="Rectangle: Top Corners Snipped 148">
            <a:extLst>
              <a:ext uri="{FF2B5EF4-FFF2-40B4-BE49-F238E27FC236}">
                <a16:creationId xmlns:a16="http://schemas.microsoft.com/office/drawing/2014/main" id="{36D67E60-AC92-46FC-BBC5-ED420A2074D1}"/>
              </a:ext>
            </a:extLst>
          </p:cNvPr>
          <p:cNvSpPr/>
          <p:nvPr/>
        </p:nvSpPr>
        <p:spPr bwMode="auto">
          <a:xfrm>
            <a:off x="2977122" y="2753298"/>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10,000 RU/s</a:t>
            </a:r>
          </a:p>
        </p:txBody>
      </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cxnSp>
        <p:nvCxnSpPr>
          <p:cNvPr id="3" name="Straight Arrow Connector 2">
            <a:extLst>
              <a:ext uri="{FF2B5EF4-FFF2-40B4-BE49-F238E27FC236}">
                <a16:creationId xmlns:a16="http://schemas.microsoft.com/office/drawing/2014/main" id="{AE6ED569-4AE5-4699-BE24-28061FA97E6C}"/>
              </a:ext>
            </a:extLst>
          </p:cNvPr>
          <p:cNvCxnSpPr>
            <a:stCxn id="148" idx="1"/>
            <a:endCxn id="150" idx="2"/>
          </p:cNvCxnSpPr>
          <p:nvPr/>
        </p:nvCxnSpPr>
        <p:spPr>
          <a:xfrm flipV="1">
            <a:off x="2326150" y="1633832"/>
            <a:ext cx="650971" cy="866238"/>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2">
            <a:extLst>
              <a:ext uri="{FF2B5EF4-FFF2-40B4-BE49-F238E27FC236}">
                <a16:creationId xmlns:a16="http://schemas.microsoft.com/office/drawing/2014/main" id="{88DC102B-800C-4B30-B3D9-69D984011347}"/>
              </a:ext>
            </a:extLst>
          </p:cNvPr>
          <p:cNvCxnSpPr>
            <a:cxnSpLocks/>
            <a:stCxn id="148" idx="1"/>
            <a:endCxn id="149" idx="2"/>
          </p:cNvCxnSpPr>
          <p:nvPr/>
        </p:nvCxnSpPr>
        <p:spPr>
          <a:xfrm>
            <a:off x="2326150" y="2500070"/>
            <a:ext cx="650972" cy="42051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2">
            <a:extLst>
              <a:ext uri="{FF2B5EF4-FFF2-40B4-BE49-F238E27FC236}">
                <a16:creationId xmlns:a16="http://schemas.microsoft.com/office/drawing/2014/main" id="{F565CACE-A687-4081-AFDA-F7E56CB2FBBC}"/>
              </a:ext>
            </a:extLst>
          </p:cNvPr>
          <p:cNvCxnSpPr>
            <a:cxnSpLocks/>
            <a:stCxn id="148" idx="1"/>
            <a:endCxn id="151" idx="2"/>
          </p:cNvCxnSpPr>
          <p:nvPr/>
        </p:nvCxnSpPr>
        <p:spPr>
          <a:xfrm>
            <a:off x="2326150" y="2500070"/>
            <a:ext cx="650972" cy="301765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F5F9A4D-5E7E-4B5D-AF45-3E45AEECEA4E}"/>
              </a:ext>
            </a:extLst>
          </p:cNvPr>
          <p:cNvSpPr/>
          <p:nvPr/>
        </p:nvSpPr>
        <p:spPr bwMode="auto">
          <a:xfrm>
            <a:off x="2977355" y="431845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a:t>
            </a:r>
            <a:endParaRPr lang="en-US" sz="1200" b="1" i="1" dirty="0">
              <a:solidFill>
                <a:schemeClr val="accent3"/>
              </a:solidFill>
              <a:latin typeface="+mj-lt"/>
              <a:ea typeface="Segoe UI" pitchFamily="34" charset="0"/>
              <a:cs typeface="Arial" panose="020B0604020202020204" pitchFamily="34" charset="0"/>
            </a:endParaRPr>
          </a:p>
        </p:txBody>
      </p:sp>
      <p:grpSp>
        <p:nvGrpSpPr>
          <p:cNvPr id="154" name="Group 153">
            <a:extLst>
              <a:ext uri="{FF2B5EF4-FFF2-40B4-BE49-F238E27FC236}">
                <a16:creationId xmlns:a16="http://schemas.microsoft.com/office/drawing/2014/main" id="{ADFE1DAB-5809-49C9-AA70-B9575A3C4083}"/>
              </a:ext>
            </a:extLst>
          </p:cNvPr>
          <p:cNvGrpSpPr/>
          <p:nvPr/>
        </p:nvGrpSpPr>
        <p:grpSpPr>
          <a:xfrm>
            <a:off x="3287391" y="4478200"/>
            <a:ext cx="7363647" cy="709201"/>
            <a:chOff x="2458924" y="2209519"/>
            <a:chExt cx="8181830" cy="788001"/>
          </a:xfrm>
        </p:grpSpPr>
        <p:grpSp>
          <p:nvGrpSpPr>
            <p:cNvPr id="155" name="Group 154">
              <a:extLst>
                <a:ext uri="{FF2B5EF4-FFF2-40B4-BE49-F238E27FC236}">
                  <a16:creationId xmlns:a16="http://schemas.microsoft.com/office/drawing/2014/main" id="{0F98044D-8EB1-4D99-9C06-CC2DC983E55F}"/>
                </a:ext>
              </a:extLst>
            </p:cNvPr>
            <p:cNvGrpSpPr/>
            <p:nvPr/>
          </p:nvGrpSpPr>
          <p:grpSpPr>
            <a:xfrm>
              <a:off x="4526006" y="2209520"/>
              <a:ext cx="1574595" cy="787999"/>
              <a:chOff x="7919988" y="2744429"/>
              <a:chExt cx="1159601" cy="580317"/>
            </a:xfrm>
            <a:solidFill>
              <a:schemeClr val="bg1">
                <a:lumMod val="95000"/>
              </a:schemeClr>
            </a:solidFill>
          </p:grpSpPr>
          <p:sp>
            <p:nvSpPr>
              <p:cNvPr id="177" name="Rectangle 176">
                <a:extLst>
                  <a:ext uri="{FF2B5EF4-FFF2-40B4-BE49-F238E27FC236}">
                    <a16:creationId xmlns:a16="http://schemas.microsoft.com/office/drawing/2014/main" id="{F1289492-9D13-4F13-AEE3-B2CB5E9DDF7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1B97EEDC-4F33-4C26-9D58-DA7799CE876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E6F47C4B-4529-4FB7-A1CE-9F753E618E54}"/>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5806BA</a:t>
                </a:r>
              </a:p>
            </p:txBody>
          </p:sp>
        </p:grpSp>
        <p:grpSp>
          <p:nvGrpSpPr>
            <p:cNvPr id="156" name="Group 155">
              <a:extLst>
                <a:ext uri="{FF2B5EF4-FFF2-40B4-BE49-F238E27FC236}">
                  <a16:creationId xmlns:a16="http://schemas.microsoft.com/office/drawing/2014/main" id="{071846D2-050A-450E-BE0F-1A525EB7D811}"/>
                </a:ext>
              </a:extLst>
            </p:cNvPr>
            <p:cNvGrpSpPr>
              <a:grpSpLocks/>
            </p:cNvGrpSpPr>
            <p:nvPr/>
          </p:nvGrpSpPr>
          <p:grpSpPr>
            <a:xfrm>
              <a:off x="2458924" y="2260619"/>
              <a:ext cx="914400" cy="685800"/>
              <a:chOff x="1275510" y="6072184"/>
              <a:chExt cx="508602" cy="456278"/>
            </a:xfrm>
            <a:noFill/>
          </p:grpSpPr>
          <p:grpSp>
            <p:nvGrpSpPr>
              <p:cNvPr id="165" name="Group 164">
                <a:extLst>
                  <a:ext uri="{FF2B5EF4-FFF2-40B4-BE49-F238E27FC236}">
                    <a16:creationId xmlns:a16="http://schemas.microsoft.com/office/drawing/2014/main" id="{0F1E7029-376A-4412-9D8B-BCC5502B0437}"/>
                  </a:ext>
                </a:extLst>
              </p:cNvPr>
              <p:cNvGrpSpPr/>
              <p:nvPr/>
            </p:nvGrpSpPr>
            <p:grpSpPr>
              <a:xfrm>
                <a:off x="1275510" y="6224570"/>
                <a:ext cx="508602" cy="151498"/>
                <a:chOff x="551886" y="4945335"/>
                <a:chExt cx="508602" cy="151498"/>
              </a:xfrm>
              <a:grpFill/>
            </p:grpSpPr>
            <p:sp>
              <p:nvSpPr>
                <p:cNvPr id="174" name="Rectangle 173">
                  <a:extLst>
                    <a:ext uri="{FF2B5EF4-FFF2-40B4-BE49-F238E27FC236}">
                      <a16:creationId xmlns:a16="http://schemas.microsoft.com/office/drawing/2014/main" id="{5B366BD2-CB4D-4574-8F77-9F62F9EAEA69}"/>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5" name="Oval 174">
                  <a:extLst>
                    <a:ext uri="{FF2B5EF4-FFF2-40B4-BE49-F238E27FC236}">
                      <a16:creationId xmlns:a16="http://schemas.microsoft.com/office/drawing/2014/main" id="{69264C56-2550-4F50-AFA3-F299AC045F47}"/>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6" name="Straight Connector 175">
                  <a:extLst>
                    <a:ext uri="{FF2B5EF4-FFF2-40B4-BE49-F238E27FC236}">
                      <a16:creationId xmlns:a16="http://schemas.microsoft.com/office/drawing/2014/main" id="{AC06FB9B-0894-4A3C-8EEC-B2D562685DE0}"/>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938EC5D-D5B8-45DA-8D4F-71906B26F143}"/>
                  </a:ext>
                </a:extLst>
              </p:cNvPr>
              <p:cNvGrpSpPr/>
              <p:nvPr/>
            </p:nvGrpSpPr>
            <p:grpSpPr>
              <a:xfrm>
                <a:off x="1275510" y="6376964"/>
                <a:ext cx="508602" cy="151498"/>
                <a:chOff x="551886" y="4945335"/>
                <a:chExt cx="508602" cy="151498"/>
              </a:xfrm>
              <a:grpFill/>
            </p:grpSpPr>
            <p:sp>
              <p:nvSpPr>
                <p:cNvPr id="171" name="Rectangle 170">
                  <a:extLst>
                    <a:ext uri="{FF2B5EF4-FFF2-40B4-BE49-F238E27FC236}">
                      <a16:creationId xmlns:a16="http://schemas.microsoft.com/office/drawing/2014/main" id="{34B5D28F-613D-4481-BDFE-CA6D47CBE37E}"/>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2" name="Oval 171">
                  <a:extLst>
                    <a:ext uri="{FF2B5EF4-FFF2-40B4-BE49-F238E27FC236}">
                      <a16:creationId xmlns:a16="http://schemas.microsoft.com/office/drawing/2014/main" id="{5D96B826-8BD8-4201-A3D9-B2C07DBC27EC}"/>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3" name="Straight Connector 172">
                  <a:extLst>
                    <a:ext uri="{FF2B5EF4-FFF2-40B4-BE49-F238E27FC236}">
                      <a16:creationId xmlns:a16="http://schemas.microsoft.com/office/drawing/2014/main" id="{D235A3CD-BBB1-4782-B560-E5C3BD0C07E9}"/>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F411DBA0-54FE-4326-9910-A2B0BBF72E36}"/>
                  </a:ext>
                </a:extLst>
              </p:cNvPr>
              <p:cNvGrpSpPr/>
              <p:nvPr/>
            </p:nvGrpSpPr>
            <p:grpSpPr>
              <a:xfrm>
                <a:off x="1275510" y="6072184"/>
                <a:ext cx="508602" cy="151498"/>
                <a:chOff x="551886" y="4945335"/>
                <a:chExt cx="508602" cy="151498"/>
              </a:xfrm>
              <a:grpFill/>
            </p:grpSpPr>
            <p:sp>
              <p:nvSpPr>
                <p:cNvPr id="168" name="Rectangle 167">
                  <a:extLst>
                    <a:ext uri="{FF2B5EF4-FFF2-40B4-BE49-F238E27FC236}">
                      <a16:creationId xmlns:a16="http://schemas.microsoft.com/office/drawing/2014/main" id="{C0FE9A00-1EC0-4E47-9A90-4EEEA6632B71}"/>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9" name="Oval 168">
                  <a:extLst>
                    <a:ext uri="{FF2B5EF4-FFF2-40B4-BE49-F238E27FC236}">
                      <a16:creationId xmlns:a16="http://schemas.microsoft.com/office/drawing/2014/main" id="{7757366F-C5B2-4A0F-8600-ED409D31D43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0" name="Straight Connector 169">
                  <a:extLst>
                    <a:ext uri="{FF2B5EF4-FFF2-40B4-BE49-F238E27FC236}">
                      <a16:creationId xmlns:a16="http://schemas.microsoft.com/office/drawing/2014/main" id="{6F0F73B6-C916-4D46-B922-73222EA6AFD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C88DDF77-2D37-4127-BD1A-602700E63685}"/>
                </a:ext>
              </a:extLst>
            </p:cNvPr>
            <p:cNvGrpSpPr/>
            <p:nvPr/>
          </p:nvGrpSpPr>
          <p:grpSpPr>
            <a:xfrm>
              <a:off x="6796083" y="2209520"/>
              <a:ext cx="1574595" cy="787999"/>
              <a:chOff x="7919988" y="2744429"/>
              <a:chExt cx="1159601" cy="580317"/>
            </a:xfrm>
            <a:solidFill>
              <a:schemeClr val="bg1">
                <a:lumMod val="95000"/>
              </a:schemeClr>
            </a:solidFill>
          </p:grpSpPr>
          <p:sp>
            <p:nvSpPr>
              <p:cNvPr id="162" name="Rectangle 161">
                <a:extLst>
                  <a:ext uri="{FF2B5EF4-FFF2-40B4-BE49-F238E27FC236}">
                    <a16:creationId xmlns:a16="http://schemas.microsoft.com/office/drawing/2014/main" id="{C367C287-88CB-42F3-BD2E-417E4623266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F2519265-73C9-43EF-965D-99C7F08F1BEE}"/>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0D7AAAA0-8459-4FFE-9D0D-8DC47DA6FF40}"/>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8849CF</a:t>
                </a:r>
              </a:p>
            </p:txBody>
          </p:sp>
        </p:grpSp>
        <p:grpSp>
          <p:nvGrpSpPr>
            <p:cNvPr id="158" name="Group 157">
              <a:extLst>
                <a:ext uri="{FF2B5EF4-FFF2-40B4-BE49-F238E27FC236}">
                  <a16:creationId xmlns:a16="http://schemas.microsoft.com/office/drawing/2014/main" id="{57080AF6-68F5-4710-B63F-90C556C88DCA}"/>
                </a:ext>
              </a:extLst>
            </p:cNvPr>
            <p:cNvGrpSpPr/>
            <p:nvPr/>
          </p:nvGrpSpPr>
          <p:grpSpPr>
            <a:xfrm>
              <a:off x="9066160" y="2209519"/>
              <a:ext cx="1574594" cy="788001"/>
              <a:chOff x="7919988" y="2744428"/>
              <a:chExt cx="1159600" cy="580318"/>
            </a:xfrm>
            <a:solidFill>
              <a:schemeClr val="bg1">
                <a:lumMod val="95000"/>
              </a:schemeClr>
            </a:solidFill>
          </p:grpSpPr>
          <p:sp>
            <p:nvSpPr>
              <p:cNvPr id="159" name="Rectangle 158">
                <a:extLst>
                  <a:ext uri="{FF2B5EF4-FFF2-40B4-BE49-F238E27FC236}">
                    <a16:creationId xmlns:a16="http://schemas.microsoft.com/office/drawing/2014/main" id="{FD714458-0D6C-4033-9347-FC77D1E62E11}"/>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DD185B31-0C31-4C4D-93CF-B6171E03D89E}"/>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1" name="Rectangle 160">
                <a:extLst>
                  <a:ext uri="{FF2B5EF4-FFF2-40B4-BE49-F238E27FC236}">
                    <a16:creationId xmlns:a16="http://schemas.microsoft.com/office/drawing/2014/main" id="{5294AEEA-0D7C-4049-A843-4E59E5685F10}"/>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7A420E</a:t>
                </a:r>
              </a:p>
            </p:txBody>
          </p:sp>
        </p:grpSp>
      </p:grpSp>
      <p:cxnSp>
        <p:nvCxnSpPr>
          <p:cNvPr id="180" name="Straight Arrow Connector 179">
            <a:extLst>
              <a:ext uri="{FF2B5EF4-FFF2-40B4-BE49-F238E27FC236}">
                <a16:creationId xmlns:a16="http://schemas.microsoft.com/office/drawing/2014/main" id="{609A0A04-6BAD-42A0-9EF6-FF6746203762}"/>
              </a:ext>
            </a:extLst>
          </p:cNvPr>
          <p:cNvCxnSpPr>
            <a:cxnSpLocks/>
          </p:cNvCxnSpPr>
          <p:nvPr/>
        </p:nvCxnSpPr>
        <p:spPr>
          <a:xfrm>
            <a:off x="2780531" y="483280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Rectangle: Top Corners Snipped 180">
            <a:extLst>
              <a:ext uri="{FF2B5EF4-FFF2-40B4-BE49-F238E27FC236}">
                <a16:creationId xmlns:a16="http://schemas.microsoft.com/office/drawing/2014/main" id="{560E24FB-E396-4326-8B9E-58C126168519}"/>
              </a:ext>
            </a:extLst>
          </p:cNvPr>
          <p:cNvSpPr/>
          <p:nvPr/>
        </p:nvSpPr>
        <p:spPr bwMode="auto">
          <a:xfrm>
            <a:off x="2977121" y="3978686"/>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10,000 RU/s</a:t>
            </a:r>
          </a:p>
        </p:txBody>
      </p:sp>
      <p:cxnSp>
        <p:nvCxnSpPr>
          <p:cNvPr id="182" name="Straight Arrow Connector 2">
            <a:extLst>
              <a:ext uri="{FF2B5EF4-FFF2-40B4-BE49-F238E27FC236}">
                <a16:creationId xmlns:a16="http://schemas.microsoft.com/office/drawing/2014/main" id="{25D5922E-5EBD-45FC-8B4D-216BF10C5008}"/>
              </a:ext>
            </a:extLst>
          </p:cNvPr>
          <p:cNvCxnSpPr>
            <a:cxnSpLocks/>
            <a:stCxn id="148" idx="1"/>
            <a:endCxn id="181" idx="2"/>
          </p:cNvCxnSpPr>
          <p:nvPr/>
        </p:nvCxnSpPr>
        <p:spPr>
          <a:xfrm>
            <a:off x="2326150" y="2500070"/>
            <a:ext cx="650971" cy="1645899"/>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83" name="Ink 182">
                <a:extLst>
                  <a:ext uri="{FF2B5EF4-FFF2-40B4-BE49-F238E27FC236}">
                    <a16:creationId xmlns:a16="http://schemas.microsoft.com/office/drawing/2014/main" id="{12C2A2E5-C6FC-4A22-9BE5-65D143300059}"/>
                  </a:ext>
                </a:extLst>
              </p14:cNvPr>
              <p14:cNvContentPartPr/>
              <p14:nvPr/>
            </p14:nvContentPartPr>
            <p14:xfrm>
              <a:off x="2859710" y="3725883"/>
              <a:ext cx="1636848" cy="732167"/>
            </p14:xfrm>
          </p:contentPart>
        </mc:Choice>
        <mc:Fallback>
          <p:pic>
            <p:nvPicPr>
              <p:cNvPr id="183" name="Ink 182">
                <a:extLst>
                  <a:ext uri="{FF2B5EF4-FFF2-40B4-BE49-F238E27FC236}">
                    <a16:creationId xmlns:a16="http://schemas.microsoft.com/office/drawing/2014/main" id="{12C2A2E5-C6FC-4A22-9BE5-65D143300059}"/>
                  </a:ext>
                </a:extLst>
              </p:cNvPr>
              <p:cNvPicPr/>
              <p:nvPr/>
            </p:nvPicPr>
            <p:blipFill>
              <a:blip r:embed="rId6"/>
              <a:stretch>
                <a:fillRect/>
              </a:stretch>
            </p:blipFill>
            <p:spPr>
              <a:xfrm>
                <a:off x="2828024" y="3694206"/>
                <a:ext cx="1699859" cy="795161"/>
              </a:xfrm>
              <a:prstGeom prst="rect">
                <a:avLst/>
              </a:prstGeom>
            </p:spPr>
          </p:pic>
        </mc:Fallback>
      </mc:AlternateContent>
      <p:sp>
        <p:nvSpPr>
          <p:cNvPr id="151" name="Rectangle: Top Corners Snipped 150">
            <a:extLst>
              <a:ext uri="{FF2B5EF4-FFF2-40B4-BE49-F238E27FC236}">
                <a16:creationId xmlns:a16="http://schemas.microsoft.com/office/drawing/2014/main" id="{7E9135A9-2A25-4703-A2B0-7AFADA4A6A0D}"/>
              </a:ext>
            </a:extLst>
          </p:cNvPr>
          <p:cNvSpPr/>
          <p:nvPr/>
        </p:nvSpPr>
        <p:spPr bwMode="auto">
          <a:xfrm>
            <a:off x="2977122" y="5350438"/>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10,000 RU/s</a:t>
            </a:r>
          </a:p>
        </p:txBody>
      </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30</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mc:AlternateContent xmlns:mc="http://schemas.openxmlformats.org/markup-compatibility/2006">
        <mc:Choice xmlns:p14="http://schemas.microsoft.com/office/powerpoint/2010/main" Requires="p14">
          <p:contentPart p14:bwMode="auto" r:id="rId7">
            <p14:nvContentPartPr>
              <p14:cNvPr id="184" name="Ink 183">
                <a:extLst>
                  <a:ext uri="{FF2B5EF4-FFF2-40B4-BE49-F238E27FC236}">
                    <a16:creationId xmlns:a16="http://schemas.microsoft.com/office/drawing/2014/main" id="{E9D16C4C-38B5-4D5A-8E52-AA46775A9FD4}"/>
                  </a:ext>
                </a:extLst>
              </p14:cNvPr>
              <p14:cNvContentPartPr/>
              <p14:nvPr/>
            </p14:nvContentPartPr>
            <p14:xfrm>
              <a:off x="11362238" y="6200092"/>
              <a:ext cx="908012" cy="619469"/>
            </p14:xfrm>
          </p:contentPart>
        </mc:Choice>
        <mc:Fallback>
          <p:pic>
            <p:nvPicPr>
              <p:cNvPr id="184" name="Ink 183">
                <a:extLst>
                  <a:ext uri="{FF2B5EF4-FFF2-40B4-BE49-F238E27FC236}">
                    <a16:creationId xmlns:a16="http://schemas.microsoft.com/office/drawing/2014/main" id="{E9D16C4C-38B5-4D5A-8E52-AA46775A9FD4}"/>
                  </a:ext>
                </a:extLst>
              </p:cNvPr>
              <p:cNvPicPr/>
              <p:nvPr/>
            </p:nvPicPr>
            <p:blipFill>
              <a:blip r:embed="rId8"/>
              <a:stretch>
                <a:fillRect/>
              </a:stretch>
            </p:blipFill>
            <p:spPr>
              <a:xfrm>
                <a:off x="11330555" y="6168417"/>
                <a:ext cx="971018" cy="682460"/>
              </a:xfrm>
              <a:prstGeom prst="rect">
                <a:avLst/>
              </a:prstGeom>
            </p:spPr>
          </p:pic>
        </mc:Fallback>
      </mc:AlternateContent>
    </p:spTree>
    <p:extLst>
      <p:ext uri="{BB962C8B-B14F-4D97-AF65-F5344CB8AC3E}">
        <p14:creationId xmlns:p14="http://schemas.microsoft.com/office/powerpoint/2010/main" val="129403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p:cTn id="12" dur="500" fill="hold"/>
                                        <p:tgtEl>
                                          <p:spTgt spid="18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Request Units</a:t>
            </a: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30</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p:cxnSp>
        <p:nvCxnSpPr>
          <p:cNvPr id="3" name="Straight Arrow Connector 2">
            <a:extLst>
              <a:ext uri="{FF2B5EF4-FFF2-40B4-BE49-F238E27FC236}">
                <a16:creationId xmlns:a16="http://schemas.microsoft.com/office/drawing/2014/main" id="{AE6ED569-4AE5-4699-BE24-28061FA97E6C}"/>
              </a:ext>
            </a:extLst>
          </p:cNvPr>
          <p:cNvCxnSpPr>
            <a:cxnSpLocks/>
          </p:cNvCxnSpPr>
          <p:nvPr/>
        </p:nvCxnSpPr>
        <p:spPr>
          <a:xfrm flipV="1">
            <a:off x="2326150" y="1633832"/>
            <a:ext cx="650971" cy="866238"/>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2">
            <a:extLst>
              <a:ext uri="{FF2B5EF4-FFF2-40B4-BE49-F238E27FC236}">
                <a16:creationId xmlns:a16="http://schemas.microsoft.com/office/drawing/2014/main" id="{88DC102B-800C-4B30-B3D9-69D984011347}"/>
              </a:ext>
            </a:extLst>
          </p:cNvPr>
          <p:cNvCxnSpPr>
            <a:cxnSpLocks/>
          </p:cNvCxnSpPr>
          <p:nvPr/>
        </p:nvCxnSpPr>
        <p:spPr>
          <a:xfrm>
            <a:off x="2326150" y="2500070"/>
            <a:ext cx="650972" cy="42051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2">
            <a:extLst>
              <a:ext uri="{FF2B5EF4-FFF2-40B4-BE49-F238E27FC236}">
                <a16:creationId xmlns:a16="http://schemas.microsoft.com/office/drawing/2014/main" id="{F565CACE-A687-4081-AFDA-F7E56CB2FBBC}"/>
              </a:ext>
            </a:extLst>
          </p:cNvPr>
          <p:cNvCxnSpPr>
            <a:cxnSpLocks/>
          </p:cNvCxnSpPr>
          <p:nvPr/>
        </p:nvCxnSpPr>
        <p:spPr>
          <a:xfrm>
            <a:off x="2326150" y="2500070"/>
            <a:ext cx="650972" cy="3017651"/>
          </a:xfrm>
          <a:prstGeom prst="bentConnector3">
            <a:avLst>
              <a:gd name="adj1" fmla="val 50000"/>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84" name="Ink 183">
                <a:extLst>
                  <a:ext uri="{FF2B5EF4-FFF2-40B4-BE49-F238E27FC236}">
                    <a16:creationId xmlns:a16="http://schemas.microsoft.com/office/drawing/2014/main" id="{E9D16C4C-38B5-4D5A-8E52-AA46775A9FD4}"/>
                  </a:ext>
                </a:extLst>
              </p14:cNvPr>
              <p14:cNvContentPartPr/>
              <p14:nvPr/>
            </p14:nvContentPartPr>
            <p14:xfrm>
              <a:off x="11362238" y="6200092"/>
              <a:ext cx="908012" cy="619469"/>
            </p14:xfrm>
          </p:contentPart>
        </mc:Choice>
        <mc:Fallback>
          <p:pic>
            <p:nvPicPr>
              <p:cNvPr id="184" name="Ink 183">
                <a:extLst>
                  <a:ext uri="{FF2B5EF4-FFF2-40B4-BE49-F238E27FC236}">
                    <a16:creationId xmlns:a16="http://schemas.microsoft.com/office/drawing/2014/main" id="{E9D16C4C-38B5-4D5A-8E52-AA46775A9FD4}"/>
                  </a:ext>
                </a:extLst>
              </p:cNvPr>
              <p:cNvPicPr/>
              <p:nvPr/>
            </p:nvPicPr>
            <p:blipFill>
              <a:blip r:embed="rId6"/>
              <a:stretch>
                <a:fillRect/>
              </a:stretch>
            </p:blipFill>
            <p:spPr>
              <a:xfrm>
                <a:off x="11330555" y="6168417"/>
                <a:ext cx="971018" cy="682460"/>
              </a:xfrm>
              <a:prstGeom prst="rect">
                <a:avLst/>
              </a:prstGeom>
            </p:spPr>
          </p:pic>
        </mc:Fallback>
      </mc:AlternateContent>
      <p:sp>
        <p:nvSpPr>
          <p:cNvPr id="147" name="Rectangle: Top Corners Snipped 146">
            <a:extLst>
              <a:ext uri="{FF2B5EF4-FFF2-40B4-BE49-F238E27FC236}">
                <a16:creationId xmlns:a16="http://schemas.microsoft.com/office/drawing/2014/main" id="{94342ED7-F67E-4782-8698-4FF51D5A7EF4}"/>
              </a:ext>
            </a:extLst>
          </p:cNvPr>
          <p:cNvSpPr/>
          <p:nvPr/>
        </p:nvSpPr>
        <p:spPr bwMode="auto">
          <a:xfrm rot="16200000">
            <a:off x="1506512" y="2277843"/>
            <a:ext cx="1304707"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30,000 RU/s</a:t>
            </a:r>
          </a:p>
        </p:txBody>
      </p:sp>
      <mc:AlternateContent xmlns:mc="http://schemas.openxmlformats.org/markup-compatibility/2006">
        <mc:Choice xmlns:p14="http://schemas.microsoft.com/office/powerpoint/2010/main" Requires="p14">
          <p:contentPart p14:bwMode="auto" r:id="rId7">
            <p14:nvContentPartPr>
              <p14:cNvPr id="185" name="Ink 184">
                <a:extLst>
                  <a:ext uri="{FF2B5EF4-FFF2-40B4-BE49-F238E27FC236}">
                    <a16:creationId xmlns:a16="http://schemas.microsoft.com/office/drawing/2014/main" id="{F850B489-9B0C-4A39-B95E-AD0420083800}"/>
                  </a:ext>
                </a:extLst>
              </p14:cNvPr>
              <p14:cNvContentPartPr/>
              <p14:nvPr/>
            </p14:nvContentPartPr>
            <p14:xfrm>
              <a:off x="1718088" y="1646057"/>
              <a:ext cx="1111309" cy="1597703"/>
            </p14:xfrm>
          </p:contentPart>
        </mc:Choice>
        <mc:Fallback>
          <p:pic>
            <p:nvPicPr>
              <p:cNvPr id="185" name="Ink 184">
                <a:extLst>
                  <a:ext uri="{FF2B5EF4-FFF2-40B4-BE49-F238E27FC236}">
                    <a16:creationId xmlns:a16="http://schemas.microsoft.com/office/drawing/2014/main" id="{F850B489-9B0C-4A39-B95E-AD0420083800}"/>
                  </a:ext>
                </a:extLst>
              </p:cNvPr>
              <p:cNvPicPr/>
              <p:nvPr/>
            </p:nvPicPr>
            <p:blipFill>
              <a:blip r:embed="rId8"/>
              <a:stretch>
                <a:fillRect/>
              </a:stretch>
            </p:blipFill>
            <p:spPr>
              <a:xfrm>
                <a:off x="1686398" y="1614369"/>
                <a:ext cx="1174689" cy="1661078"/>
              </a:xfrm>
              <a:prstGeom prst="rect">
                <a:avLst/>
              </a:prstGeom>
            </p:spPr>
          </p:pic>
        </mc:Fallback>
      </mc:AlternateContent>
      <p:sp>
        <p:nvSpPr>
          <p:cNvPr id="186" name="Rectangle: Top Corners Snipped 185">
            <a:extLst>
              <a:ext uri="{FF2B5EF4-FFF2-40B4-BE49-F238E27FC236}">
                <a16:creationId xmlns:a16="http://schemas.microsoft.com/office/drawing/2014/main" id="{5FFC6D7D-306E-471E-B745-77F87471495F}"/>
              </a:ext>
            </a:extLst>
          </p:cNvPr>
          <p:cNvSpPr/>
          <p:nvPr/>
        </p:nvSpPr>
        <p:spPr bwMode="auto">
          <a:xfrm>
            <a:off x="2984971" y="5350438"/>
            <a:ext cx="1194815"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 RU/s</a:t>
            </a:r>
          </a:p>
        </p:txBody>
      </p:sp>
      <p:sp>
        <p:nvSpPr>
          <p:cNvPr id="187" name="Rectangle: Top Corners Snipped 186">
            <a:extLst>
              <a:ext uri="{FF2B5EF4-FFF2-40B4-BE49-F238E27FC236}">
                <a16:creationId xmlns:a16="http://schemas.microsoft.com/office/drawing/2014/main" id="{DBB553E1-32D0-41DF-B984-CEE6330CF362}"/>
              </a:ext>
            </a:extLst>
          </p:cNvPr>
          <p:cNvSpPr/>
          <p:nvPr/>
        </p:nvSpPr>
        <p:spPr bwMode="auto">
          <a:xfrm>
            <a:off x="2977122" y="1466549"/>
            <a:ext cx="1194815"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 RU/s</a:t>
            </a:r>
          </a:p>
        </p:txBody>
      </p:sp>
      <p:sp>
        <p:nvSpPr>
          <p:cNvPr id="188" name="Rectangle: Top Corners Snipped 187">
            <a:extLst>
              <a:ext uri="{FF2B5EF4-FFF2-40B4-BE49-F238E27FC236}">
                <a16:creationId xmlns:a16="http://schemas.microsoft.com/office/drawing/2014/main" id="{75D7FAD5-BA98-4488-8CBE-3EFA66BF9115}"/>
              </a:ext>
            </a:extLst>
          </p:cNvPr>
          <p:cNvSpPr/>
          <p:nvPr/>
        </p:nvSpPr>
        <p:spPr bwMode="auto">
          <a:xfrm>
            <a:off x="2984971" y="2753298"/>
            <a:ext cx="1194815" cy="334566"/>
          </a:xfrm>
          <a:prstGeom prst="snip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Cascadia Code" panose="020B0609020000020004" pitchFamily="49" charset="0"/>
                <a:cs typeface="Cascadia Code" panose="020B0609020000020004" pitchFamily="49" charset="0"/>
              </a:rPr>
              <a:t>1,000 RU/s</a:t>
            </a:r>
          </a:p>
        </p:txBody>
      </p:sp>
    </p:spTree>
    <p:extLst>
      <p:ext uri="{BB962C8B-B14F-4D97-AF65-F5344CB8AC3E}">
        <p14:creationId xmlns:p14="http://schemas.microsoft.com/office/powerpoint/2010/main" val="3707810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p:cTn id="12" dur="500" fill="hold"/>
                                        <p:tgtEl>
                                          <p:spTgt spid="18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a:t>
            </a:r>
            <a:r>
              <a:rPr lang="en-US" sz="3672" spc="-51" dirty="0">
                <a:solidFill>
                  <a:srgbClr val="50E6FF"/>
                </a:solidFill>
                <a:latin typeface="Segoe UI Semibold"/>
              </a:rPr>
              <a:t>storage</a:t>
            </a:r>
            <a:endPar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30</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p:sp>
        <p:nvSpPr>
          <p:cNvPr id="2" name="Rectangle 1">
            <a:extLst>
              <a:ext uri="{FF2B5EF4-FFF2-40B4-BE49-F238E27FC236}">
                <a16:creationId xmlns:a16="http://schemas.microsoft.com/office/drawing/2014/main" id="{2653A38C-9A9D-4062-B86E-55791209E472}"/>
              </a:ext>
            </a:extLst>
          </p:cNvPr>
          <p:cNvSpPr/>
          <p:nvPr/>
        </p:nvSpPr>
        <p:spPr bwMode="auto">
          <a:xfrm>
            <a:off x="2977355" y="2898256"/>
            <a:ext cx="7315200" cy="18288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91D35B06-2369-4FA9-BF2F-EE128B4BF82A}"/>
              </a:ext>
            </a:extLst>
          </p:cNvPr>
          <p:cNvSpPr/>
          <p:nvPr/>
        </p:nvSpPr>
        <p:spPr bwMode="auto">
          <a:xfrm>
            <a:off x="2977355" y="1609883"/>
            <a:ext cx="54864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Oval 149">
            <a:extLst>
              <a:ext uri="{FF2B5EF4-FFF2-40B4-BE49-F238E27FC236}">
                <a16:creationId xmlns:a16="http://schemas.microsoft.com/office/drawing/2014/main" id="{FAC2C228-3519-4A0A-AB10-BF2E39D632D5}"/>
              </a:ext>
            </a:extLst>
          </p:cNvPr>
          <p:cNvSpPr/>
          <p:nvPr/>
        </p:nvSpPr>
        <p:spPr bwMode="auto">
          <a:xfrm>
            <a:off x="8280875" y="1512310"/>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72%</a:t>
            </a:r>
          </a:p>
        </p:txBody>
      </p:sp>
      <p:sp>
        <p:nvSpPr>
          <p:cNvPr id="151" name="Rectangle 150">
            <a:extLst>
              <a:ext uri="{FF2B5EF4-FFF2-40B4-BE49-F238E27FC236}">
                <a16:creationId xmlns:a16="http://schemas.microsoft.com/office/drawing/2014/main" id="{519C6262-53E0-4330-B8E4-E54DD5E0E29A}"/>
              </a:ext>
            </a:extLst>
          </p:cNvPr>
          <p:cNvSpPr/>
          <p:nvPr/>
        </p:nvSpPr>
        <p:spPr bwMode="auto">
          <a:xfrm>
            <a:off x="2977355" y="5497428"/>
            <a:ext cx="64008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id="{D8B2C8CA-5D9E-4FF3-A390-0E6DE9DFE13A}"/>
              </a:ext>
            </a:extLst>
          </p:cNvPr>
          <p:cNvSpPr/>
          <p:nvPr/>
        </p:nvSpPr>
        <p:spPr bwMode="auto">
          <a:xfrm>
            <a:off x="9190613" y="5402953"/>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83%</a:t>
            </a:r>
          </a:p>
        </p:txBody>
      </p:sp>
      <p:sp>
        <p:nvSpPr>
          <p:cNvPr id="4" name="Oval 3">
            <a:extLst>
              <a:ext uri="{FF2B5EF4-FFF2-40B4-BE49-F238E27FC236}">
                <a16:creationId xmlns:a16="http://schemas.microsoft.com/office/drawing/2014/main" id="{7E705CEA-40A6-48A3-9F8B-4F5A3EA9428A}"/>
              </a:ext>
            </a:extLst>
          </p:cNvPr>
          <p:cNvSpPr/>
          <p:nvPr/>
        </p:nvSpPr>
        <p:spPr bwMode="auto">
          <a:xfrm>
            <a:off x="10182993" y="2810242"/>
            <a:ext cx="365760" cy="36576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99%</a:t>
            </a:r>
          </a:p>
        </p:txBody>
      </p:sp>
      <mc:AlternateContent xmlns:mc="http://schemas.openxmlformats.org/markup-compatibility/2006">
        <mc:Choice xmlns:p14="http://schemas.microsoft.com/office/powerpoint/2010/main" Requires="p14">
          <p:contentPart p14:bwMode="auto" r:id="rId5">
            <p14:nvContentPartPr>
              <p14:cNvPr id="156" name="Ink 155">
                <a:extLst>
                  <a:ext uri="{FF2B5EF4-FFF2-40B4-BE49-F238E27FC236}">
                    <a16:creationId xmlns:a16="http://schemas.microsoft.com/office/drawing/2014/main" id="{3C0F7603-3F4F-4FBB-81B7-1102FBCB3275}"/>
                  </a:ext>
                </a:extLst>
              </p14:cNvPr>
              <p14:cNvContentPartPr/>
              <p14:nvPr/>
            </p14:nvContentPartPr>
            <p14:xfrm>
              <a:off x="10036732" y="2664992"/>
              <a:ext cx="640080" cy="640080"/>
            </p14:xfrm>
          </p:contentPart>
        </mc:Choice>
        <mc:Fallback>
          <p:pic>
            <p:nvPicPr>
              <p:cNvPr id="156" name="Ink 155">
                <a:extLst>
                  <a:ext uri="{FF2B5EF4-FFF2-40B4-BE49-F238E27FC236}">
                    <a16:creationId xmlns:a16="http://schemas.microsoft.com/office/drawing/2014/main" id="{3C0F7603-3F4F-4FBB-81B7-1102FBCB3275}"/>
                  </a:ext>
                </a:extLst>
              </p:cNvPr>
              <p:cNvPicPr/>
              <p:nvPr/>
            </p:nvPicPr>
            <p:blipFill>
              <a:blip r:embed="rId6"/>
              <a:stretch>
                <a:fillRect/>
              </a:stretch>
            </p:blipFill>
            <p:spPr>
              <a:xfrm>
                <a:off x="10005052" y="2633312"/>
                <a:ext cx="703440" cy="703440"/>
              </a:xfrm>
              <a:prstGeom prst="rect">
                <a:avLst/>
              </a:prstGeom>
            </p:spPr>
          </p:pic>
        </mc:Fallback>
      </mc:AlternateContent>
    </p:spTree>
    <p:extLst>
      <p:ext uri="{BB962C8B-B14F-4D97-AF65-F5344CB8AC3E}">
        <p14:creationId xmlns:p14="http://schemas.microsoft.com/office/powerpoint/2010/main" val="398081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 and </a:t>
            </a:r>
            <a:r>
              <a:rPr lang="en-US" sz="3672" spc="-51" dirty="0">
                <a:solidFill>
                  <a:srgbClr val="50E6FF"/>
                </a:solidFill>
                <a:latin typeface="Segoe UI Semibold"/>
              </a:rPr>
              <a:t>storage</a:t>
            </a:r>
            <a:endPar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Rectangle: Top Corners Snipped 210">
            <a:extLst>
              <a:ext uri="{FF2B5EF4-FFF2-40B4-BE49-F238E27FC236}">
                <a16:creationId xmlns:a16="http://schemas.microsoft.com/office/drawing/2014/main" id="{83BA5BB9-5D74-4699-9A66-F88C53273319}"/>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1</a:t>
            </a:r>
            <a:endParaRPr lang="en-US" sz="1200" b="1" i="1" dirty="0">
              <a:solidFill>
                <a:schemeClr val="accent3"/>
              </a:solidFill>
              <a:latin typeface="+mj-lt"/>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2</a:t>
            </a:r>
            <a:endParaRPr lang="en-US" sz="1200" b="1" i="1" dirty="0">
              <a:solidFill>
                <a:schemeClr val="accent3"/>
              </a:solidFill>
              <a:latin typeface="+mj-lt"/>
              <a:ea typeface="Segoe UI"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30</a:t>
            </a:r>
            <a:endParaRPr lang="en-US" sz="1200" b="1" i="1" dirty="0">
              <a:solidFill>
                <a:schemeClr val="accent3"/>
              </a:solidFill>
              <a:latin typeface="+mj-lt"/>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p:sp>
        <p:nvSpPr>
          <p:cNvPr id="2" name="Rectangle 1">
            <a:extLst>
              <a:ext uri="{FF2B5EF4-FFF2-40B4-BE49-F238E27FC236}">
                <a16:creationId xmlns:a16="http://schemas.microsoft.com/office/drawing/2014/main" id="{2653A38C-9A9D-4062-B86E-55791209E472}"/>
              </a:ext>
            </a:extLst>
          </p:cNvPr>
          <p:cNvSpPr/>
          <p:nvPr/>
        </p:nvSpPr>
        <p:spPr bwMode="auto">
          <a:xfrm>
            <a:off x="2977355" y="2898256"/>
            <a:ext cx="45720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91D35B06-2369-4FA9-BF2F-EE128B4BF82A}"/>
              </a:ext>
            </a:extLst>
          </p:cNvPr>
          <p:cNvSpPr/>
          <p:nvPr/>
        </p:nvSpPr>
        <p:spPr bwMode="auto">
          <a:xfrm>
            <a:off x="2977355" y="1609883"/>
            <a:ext cx="54864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Oval 149">
            <a:extLst>
              <a:ext uri="{FF2B5EF4-FFF2-40B4-BE49-F238E27FC236}">
                <a16:creationId xmlns:a16="http://schemas.microsoft.com/office/drawing/2014/main" id="{FAC2C228-3519-4A0A-AB10-BF2E39D632D5}"/>
              </a:ext>
            </a:extLst>
          </p:cNvPr>
          <p:cNvSpPr/>
          <p:nvPr/>
        </p:nvSpPr>
        <p:spPr bwMode="auto">
          <a:xfrm>
            <a:off x="8280875" y="1512310"/>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72%</a:t>
            </a:r>
          </a:p>
        </p:txBody>
      </p:sp>
      <p:sp>
        <p:nvSpPr>
          <p:cNvPr id="151" name="Rectangle 150">
            <a:extLst>
              <a:ext uri="{FF2B5EF4-FFF2-40B4-BE49-F238E27FC236}">
                <a16:creationId xmlns:a16="http://schemas.microsoft.com/office/drawing/2014/main" id="{519C6262-53E0-4330-B8E4-E54DD5E0E29A}"/>
              </a:ext>
            </a:extLst>
          </p:cNvPr>
          <p:cNvSpPr/>
          <p:nvPr/>
        </p:nvSpPr>
        <p:spPr bwMode="auto">
          <a:xfrm>
            <a:off x="2977355" y="5497428"/>
            <a:ext cx="64008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id="{D8B2C8CA-5D9E-4FF3-A390-0E6DE9DFE13A}"/>
              </a:ext>
            </a:extLst>
          </p:cNvPr>
          <p:cNvSpPr/>
          <p:nvPr/>
        </p:nvSpPr>
        <p:spPr bwMode="auto">
          <a:xfrm>
            <a:off x="9190613" y="5402953"/>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83%</a:t>
            </a:r>
          </a:p>
        </p:txBody>
      </p:sp>
      <p:sp>
        <p:nvSpPr>
          <p:cNvPr id="4" name="Oval 3">
            <a:extLst>
              <a:ext uri="{FF2B5EF4-FFF2-40B4-BE49-F238E27FC236}">
                <a16:creationId xmlns:a16="http://schemas.microsoft.com/office/drawing/2014/main" id="{7E705CEA-40A6-48A3-9F8B-4F5A3EA9428A}"/>
              </a:ext>
            </a:extLst>
          </p:cNvPr>
          <p:cNvSpPr/>
          <p:nvPr/>
        </p:nvSpPr>
        <p:spPr bwMode="auto">
          <a:xfrm>
            <a:off x="7366475" y="2802715"/>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58%</a:t>
            </a:r>
          </a:p>
        </p:txBody>
      </p:sp>
      <p:sp>
        <p:nvSpPr>
          <p:cNvPr id="119" name="Rectangle 118">
            <a:extLst>
              <a:ext uri="{FF2B5EF4-FFF2-40B4-BE49-F238E27FC236}">
                <a16:creationId xmlns:a16="http://schemas.microsoft.com/office/drawing/2014/main" id="{46A47222-437F-4816-8CFC-74F805320567}"/>
              </a:ext>
            </a:extLst>
          </p:cNvPr>
          <p:cNvSpPr/>
          <p:nvPr/>
        </p:nvSpPr>
        <p:spPr bwMode="auto">
          <a:xfrm>
            <a:off x="2977355" y="431845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a:t>
            </a:r>
            <a:r>
              <a:rPr lang="en-US" sz="1600" b="1" i="1" dirty="0">
                <a:solidFill>
                  <a:schemeClr val="accent3"/>
                </a:solidFill>
                <a:latin typeface="+mj-lt"/>
                <a:ea typeface="Segoe UI" pitchFamily="34" charset="0"/>
                <a:cs typeface="Arial" panose="020B0604020202020204" pitchFamily="34" charset="0"/>
              </a:rPr>
              <a:t>31</a:t>
            </a:r>
            <a:endParaRPr lang="en-US" sz="1200" b="1" i="1" dirty="0">
              <a:solidFill>
                <a:schemeClr val="accent3"/>
              </a:solidFill>
              <a:latin typeface="+mj-lt"/>
              <a:ea typeface="Segoe UI" pitchFamily="34" charset="0"/>
              <a:cs typeface="Arial" panose="020B0604020202020204" pitchFamily="34" charset="0"/>
            </a:endParaRPr>
          </a:p>
        </p:txBody>
      </p:sp>
      <p:grpSp>
        <p:nvGrpSpPr>
          <p:cNvPr id="147" name="Group 146">
            <a:extLst>
              <a:ext uri="{FF2B5EF4-FFF2-40B4-BE49-F238E27FC236}">
                <a16:creationId xmlns:a16="http://schemas.microsoft.com/office/drawing/2014/main" id="{E8056190-51F0-4C95-B2C3-75ED4E3704EF}"/>
              </a:ext>
            </a:extLst>
          </p:cNvPr>
          <p:cNvGrpSpPr/>
          <p:nvPr/>
        </p:nvGrpSpPr>
        <p:grpSpPr>
          <a:xfrm>
            <a:off x="3287391" y="4478200"/>
            <a:ext cx="7363647" cy="709201"/>
            <a:chOff x="2458924" y="2209519"/>
            <a:chExt cx="8181830" cy="788001"/>
          </a:xfrm>
        </p:grpSpPr>
        <p:grpSp>
          <p:nvGrpSpPr>
            <p:cNvPr id="148" name="Group 147">
              <a:extLst>
                <a:ext uri="{FF2B5EF4-FFF2-40B4-BE49-F238E27FC236}">
                  <a16:creationId xmlns:a16="http://schemas.microsoft.com/office/drawing/2014/main" id="{98303D13-0802-4A86-9288-BB528DEB0183}"/>
                </a:ext>
              </a:extLst>
            </p:cNvPr>
            <p:cNvGrpSpPr/>
            <p:nvPr/>
          </p:nvGrpSpPr>
          <p:grpSpPr>
            <a:xfrm>
              <a:off x="4526006" y="2209520"/>
              <a:ext cx="1574595" cy="787999"/>
              <a:chOff x="7919988" y="2744429"/>
              <a:chExt cx="1159601" cy="580317"/>
            </a:xfrm>
            <a:solidFill>
              <a:schemeClr val="bg1">
                <a:lumMod val="95000"/>
              </a:schemeClr>
            </a:solidFill>
          </p:grpSpPr>
          <p:sp>
            <p:nvSpPr>
              <p:cNvPr id="175" name="Rectangle 174">
                <a:extLst>
                  <a:ext uri="{FF2B5EF4-FFF2-40B4-BE49-F238E27FC236}">
                    <a16:creationId xmlns:a16="http://schemas.microsoft.com/office/drawing/2014/main" id="{E2F59EB4-80BE-4E9D-B222-284AB776A6A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0044F896-2F81-4F42-AFD2-D284B3397D5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4710738A-DB5D-49CC-A76A-02B6C7F9FBAC}"/>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5806BA</a:t>
                </a:r>
              </a:p>
            </p:txBody>
          </p:sp>
        </p:grpSp>
        <p:grpSp>
          <p:nvGrpSpPr>
            <p:cNvPr id="152" name="Group 151">
              <a:extLst>
                <a:ext uri="{FF2B5EF4-FFF2-40B4-BE49-F238E27FC236}">
                  <a16:creationId xmlns:a16="http://schemas.microsoft.com/office/drawing/2014/main" id="{BED04EDD-EC1E-4031-BBF6-C9C44C110C32}"/>
                </a:ext>
              </a:extLst>
            </p:cNvPr>
            <p:cNvGrpSpPr>
              <a:grpSpLocks/>
            </p:cNvGrpSpPr>
            <p:nvPr/>
          </p:nvGrpSpPr>
          <p:grpSpPr>
            <a:xfrm>
              <a:off x="2458924" y="2260619"/>
              <a:ext cx="914400" cy="685800"/>
              <a:chOff x="1275510" y="6072184"/>
              <a:chExt cx="508602" cy="456278"/>
            </a:xfrm>
            <a:noFill/>
          </p:grpSpPr>
          <p:grpSp>
            <p:nvGrpSpPr>
              <p:cNvPr id="163" name="Group 162">
                <a:extLst>
                  <a:ext uri="{FF2B5EF4-FFF2-40B4-BE49-F238E27FC236}">
                    <a16:creationId xmlns:a16="http://schemas.microsoft.com/office/drawing/2014/main" id="{B6B81CA6-8280-4F49-83E5-2FED1C57B582}"/>
                  </a:ext>
                </a:extLst>
              </p:cNvPr>
              <p:cNvGrpSpPr/>
              <p:nvPr/>
            </p:nvGrpSpPr>
            <p:grpSpPr>
              <a:xfrm>
                <a:off x="1275510" y="6224570"/>
                <a:ext cx="508602" cy="151498"/>
                <a:chOff x="551886" y="4945335"/>
                <a:chExt cx="508602" cy="151498"/>
              </a:xfrm>
              <a:grpFill/>
            </p:grpSpPr>
            <p:sp>
              <p:nvSpPr>
                <p:cNvPr id="172" name="Rectangle 171">
                  <a:extLst>
                    <a:ext uri="{FF2B5EF4-FFF2-40B4-BE49-F238E27FC236}">
                      <a16:creationId xmlns:a16="http://schemas.microsoft.com/office/drawing/2014/main" id="{CC307544-05D3-4712-9AC3-2023F794DD58}"/>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3" name="Oval 172">
                  <a:extLst>
                    <a:ext uri="{FF2B5EF4-FFF2-40B4-BE49-F238E27FC236}">
                      <a16:creationId xmlns:a16="http://schemas.microsoft.com/office/drawing/2014/main" id="{56B43528-941D-4D33-B921-780249710901}"/>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4" name="Straight Connector 173">
                  <a:extLst>
                    <a:ext uri="{FF2B5EF4-FFF2-40B4-BE49-F238E27FC236}">
                      <a16:creationId xmlns:a16="http://schemas.microsoft.com/office/drawing/2014/main" id="{D0ADFB59-F90F-4265-87FC-71268F09A5ED}"/>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DBECD27-BB3B-4B6A-AF3D-4276B29D00C0}"/>
                  </a:ext>
                </a:extLst>
              </p:cNvPr>
              <p:cNvGrpSpPr/>
              <p:nvPr/>
            </p:nvGrpSpPr>
            <p:grpSpPr>
              <a:xfrm>
                <a:off x="1275510" y="6376964"/>
                <a:ext cx="508602" cy="151498"/>
                <a:chOff x="551886" y="4945335"/>
                <a:chExt cx="508602" cy="151498"/>
              </a:xfrm>
              <a:grpFill/>
            </p:grpSpPr>
            <p:sp>
              <p:nvSpPr>
                <p:cNvPr id="169" name="Rectangle 168">
                  <a:extLst>
                    <a:ext uri="{FF2B5EF4-FFF2-40B4-BE49-F238E27FC236}">
                      <a16:creationId xmlns:a16="http://schemas.microsoft.com/office/drawing/2014/main" id="{5D612CC2-FD64-4D44-9A7F-149B5A9710D7}"/>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0" name="Oval 169">
                  <a:extLst>
                    <a:ext uri="{FF2B5EF4-FFF2-40B4-BE49-F238E27FC236}">
                      <a16:creationId xmlns:a16="http://schemas.microsoft.com/office/drawing/2014/main" id="{685B38C7-DDA1-4F5E-87ED-A9951B53BF62}"/>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71" name="Straight Connector 170">
                  <a:extLst>
                    <a:ext uri="{FF2B5EF4-FFF2-40B4-BE49-F238E27FC236}">
                      <a16:creationId xmlns:a16="http://schemas.microsoft.com/office/drawing/2014/main" id="{CDF69B35-D6EA-4FAA-A291-78395F8A4D1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44236F4A-2F35-4667-8358-9F941269039F}"/>
                  </a:ext>
                </a:extLst>
              </p:cNvPr>
              <p:cNvGrpSpPr/>
              <p:nvPr/>
            </p:nvGrpSpPr>
            <p:grpSpPr>
              <a:xfrm>
                <a:off x="1275510" y="6072184"/>
                <a:ext cx="508602" cy="151498"/>
                <a:chOff x="551886" y="4945335"/>
                <a:chExt cx="508602" cy="151498"/>
              </a:xfrm>
              <a:grpFill/>
            </p:grpSpPr>
            <p:sp>
              <p:nvSpPr>
                <p:cNvPr id="166" name="Rectangle 165">
                  <a:extLst>
                    <a:ext uri="{FF2B5EF4-FFF2-40B4-BE49-F238E27FC236}">
                      <a16:creationId xmlns:a16="http://schemas.microsoft.com/office/drawing/2014/main" id="{78618382-B1A2-42D9-86F1-4E34A475522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7" name="Oval 166">
                  <a:extLst>
                    <a:ext uri="{FF2B5EF4-FFF2-40B4-BE49-F238E27FC236}">
                      <a16:creationId xmlns:a16="http://schemas.microsoft.com/office/drawing/2014/main" id="{A8FA3E79-D62E-4F77-B1B5-C64399C94DA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8" name="Straight Connector 167">
                  <a:extLst>
                    <a:ext uri="{FF2B5EF4-FFF2-40B4-BE49-F238E27FC236}">
                      <a16:creationId xmlns:a16="http://schemas.microsoft.com/office/drawing/2014/main" id="{FE074A2E-71C4-4A3D-BC65-FB3727CEB29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3" name="Group 152">
              <a:extLst>
                <a:ext uri="{FF2B5EF4-FFF2-40B4-BE49-F238E27FC236}">
                  <a16:creationId xmlns:a16="http://schemas.microsoft.com/office/drawing/2014/main" id="{BB7E3AB9-B2C1-40E3-9408-A08B6A0A3660}"/>
                </a:ext>
              </a:extLst>
            </p:cNvPr>
            <p:cNvGrpSpPr/>
            <p:nvPr/>
          </p:nvGrpSpPr>
          <p:grpSpPr>
            <a:xfrm>
              <a:off x="6796083" y="2209520"/>
              <a:ext cx="1574595" cy="787999"/>
              <a:chOff x="7919988" y="2744429"/>
              <a:chExt cx="1159601" cy="580317"/>
            </a:xfrm>
            <a:solidFill>
              <a:schemeClr val="bg1">
                <a:lumMod val="95000"/>
              </a:schemeClr>
            </a:solidFill>
          </p:grpSpPr>
          <p:sp>
            <p:nvSpPr>
              <p:cNvPr id="160" name="Rectangle 159">
                <a:extLst>
                  <a:ext uri="{FF2B5EF4-FFF2-40B4-BE49-F238E27FC236}">
                    <a16:creationId xmlns:a16="http://schemas.microsoft.com/office/drawing/2014/main" id="{1CD26386-BA95-47FC-A677-34012C801C7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1" name="Rectangle 160">
                <a:extLst>
                  <a:ext uri="{FF2B5EF4-FFF2-40B4-BE49-F238E27FC236}">
                    <a16:creationId xmlns:a16="http://schemas.microsoft.com/office/drawing/2014/main" id="{E4A7D04A-68A6-4C60-A96D-B98569EA0CE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68E165BA-06BC-4103-98AD-F10C3F3CEBC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8849CF</a:t>
                </a:r>
              </a:p>
            </p:txBody>
          </p:sp>
        </p:grpSp>
        <p:grpSp>
          <p:nvGrpSpPr>
            <p:cNvPr id="156" name="Group 155">
              <a:extLst>
                <a:ext uri="{FF2B5EF4-FFF2-40B4-BE49-F238E27FC236}">
                  <a16:creationId xmlns:a16="http://schemas.microsoft.com/office/drawing/2014/main" id="{25312A8F-0738-4207-B00D-3535909FF003}"/>
                </a:ext>
              </a:extLst>
            </p:cNvPr>
            <p:cNvGrpSpPr/>
            <p:nvPr/>
          </p:nvGrpSpPr>
          <p:grpSpPr>
            <a:xfrm>
              <a:off x="9066160" y="2209519"/>
              <a:ext cx="1574594" cy="788001"/>
              <a:chOff x="7919988" y="2744428"/>
              <a:chExt cx="1159600" cy="580318"/>
            </a:xfrm>
            <a:solidFill>
              <a:schemeClr val="bg1">
                <a:lumMod val="95000"/>
              </a:schemeClr>
            </a:solidFill>
          </p:grpSpPr>
          <p:sp>
            <p:nvSpPr>
              <p:cNvPr id="157" name="Rectangle 156">
                <a:extLst>
                  <a:ext uri="{FF2B5EF4-FFF2-40B4-BE49-F238E27FC236}">
                    <a16:creationId xmlns:a16="http://schemas.microsoft.com/office/drawing/2014/main" id="{8A851B35-16DA-4881-A12C-9FA0A8FAF74F}"/>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635CE696-7E40-4F8E-B94C-ACDC34040622}"/>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C50F78FE-9E46-4D62-8BB9-28A3059BCB5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7A420E</a:t>
                </a:r>
              </a:p>
            </p:txBody>
          </p:sp>
        </p:grpSp>
      </p:grpSp>
      <p:cxnSp>
        <p:nvCxnSpPr>
          <p:cNvPr id="178" name="Straight Arrow Connector 177">
            <a:extLst>
              <a:ext uri="{FF2B5EF4-FFF2-40B4-BE49-F238E27FC236}">
                <a16:creationId xmlns:a16="http://schemas.microsoft.com/office/drawing/2014/main" id="{1F33379F-5372-4804-B0FE-86D81801F42B}"/>
              </a:ext>
            </a:extLst>
          </p:cNvPr>
          <p:cNvCxnSpPr>
            <a:cxnSpLocks/>
          </p:cNvCxnSpPr>
          <p:nvPr/>
        </p:nvCxnSpPr>
        <p:spPr>
          <a:xfrm>
            <a:off x="2780531" y="483280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9" name="Freeform: Shape 178">
            <a:extLst>
              <a:ext uri="{FF2B5EF4-FFF2-40B4-BE49-F238E27FC236}">
                <a16:creationId xmlns:a16="http://schemas.microsoft.com/office/drawing/2014/main" id="{9CD53859-E785-4D4B-B884-DE556FD7B27C}"/>
              </a:ext>
            </a:extLst>
          </p:cNvPr>
          <p:cNvSpPr/>
          <p:nvPr/>
        </p:nvSpPr>
        <p:spPr bwMode="auto">
          <a:xfrm>
            <a:off x="11362238" y="546800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82B6D501-CE37-405B-B5B5-22CB8A76CBBC}"/>
              </a:ext>
            </a:extLst>
          </p:cNvPr>
          <p:cNvSpPr/>
          <p:nvPr/>
        </p:nvSpPr>
        <p:spPr bwMode="auto">
          <a:xfrm>
            <a:off x="2977355" y="4128742"/>
            <a:ext cx="3657600" cy="1828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AD34A951-B52A-44DA-B23E-469BF4C16E33}"/>
              </a:ext>
            </a:extLst>
          </p:cNvPr>
          <p:cNvSpPr/>
          <p:nvPr/>
        </p:nvSpPr>
        <p:spPr bwMode="auto">
          <a:xfrm>
            <a:off x="6452075" y="4031281"/>
            <a:ext cx="365760" cy="36576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2"/>
                </a:solidFill>
                <a:latin typeface="Cascadia Code" panose="020B0609020000020004" pitchFamily="49" charset="0"/>
                <a:ea typeface="Segoe UI" pitchFamily="34" charset="0"/>
                <a:cs typeface="Cascadia Code" panose="020B0609020000020004" pitchFamily="49" charset="0"/>
              </a:rPr>
              <a:t>41%</a:t>
            </a:r>
          </a:p>
        </p:txBody>
      </p:sp>
      <p:sp>
        <p:nvSpPr>
          <p:cNvPr id="3" name="Ribbon: Tilted Up 2">
            <a:extLst>
              <a:ext uri="{FF2B5EF4-FFF2-40B4-BE49-F238E27FC236}">
                <a16:creationId xmlns:a16="http://schemas.microsoft.com/office/drawing/2014/main" id="{15982808-8C89-4D00-AD27-221A94F8BF03}"/>
              </a:ext>
            </a:extLst>
          </p:cNvPr>
          <p:cNvSpPr/>
          <p:nvPr/>
        </p:nvSpPr>
        <p:spPr bwMode="auto">
          <a:xfrm>
            <a:off x="9846332" y="4195584"/>
            <a:ext cx="2098158" cy="682564"/>
          </a:xfrm>
          <a:prstGeom prst="ribbon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NEW</a:t>
            </a:r>
          </a:p>
        </p:txBody>
      </p:sp>
    </p:spTree>
    <p:extLst>
      <p:ext uri="{BB962C8B-B14F-4D97-AF65-F5344CB8AC3E}">
        <p14:creationId xmlns:p14="http://schemas.microsoft.com/office/powerpoint/2010/main" val="32387146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Segoe UI" panose="020B0502040204020203" pitchFamily="34" charset="0"/>
              <a:buChar char=" "/>
            </a:pPr>
            <a:r>
              <a:rPr lang="en-US" dirty="0">
                <a:solidFill>
                  <a:schemeClr val="accent4"/>
                </a:solidFill>
              </a:rPr>
              <a:t>Introduction</a:t>
            </a:r>
          </a:p>
          <a:p>
            <a:pPr marL="457200" indent="-457200">
              <a:buClr>
                <a:srgbClr val="0078D7"/>
              </a:buClr>
              <a:buFont typeface="Segoe UI" panose="020B0502040204020203" pitchFamily="34" charset="0"/>
              <a:buChar char=" "/>
            </a:pPr>
            <a:r>
              <a:rPr lang="en-US" dirty="0">
                <a:solidFill>
                  <a:schemeClr val="accent4"/>
                </a:solidFill>
              </a:rPr>
              <a:t>Resources and throughput</a:t>
            </a:r>
          </a:p>
          <a:p>
            <a:pPr marL="457200" indent="-457200">
              <a:buClr>
                <a:srgbClr val="0078D7"/>
              </a:buClr>
              <a:buFont typeface="Wingdings" panose="05000000000000000000" pitchFamily="2" charset="2"/>
              <a:buChar char="ü"/>
            </a:pPr>
            <a:r>
              <a:rPr lang="en-US" dirty="0">
                <a:solidFill>
                  <a:srgbClr val="0078D7"/>
                </a:solidFill>
                <a:latin typeface="+mj-lt"/>
              </a:rPr>
              <a:t>Querying data in the SQL API</a:t>
            </a:r>
          </a:p>
          <a:p>
            <a:pPr marL="457200" indent="-457200">
              <a:buClr>
                <a:srgbClr val="0078D7"/>
              </a:buClr>
              <a:buFont typeface="Segoe UI" panose="020B0502040204020203" pitchFamily="34" charset="0"/>
              <a:buChar char=" "/>
            </a:pPr>
            <a:r>
              <a:rPr lang="en-US"/>
              <a:t>Developing </a:t>
            </a:r>
            <a:r>
              <a:rPr lang="en-US" dirty="0"/>
              <a:t>using the </a:t>
            </a:r>
            <a:r>
              <a:rPr lang="en-US"/>
              <a:t>SQL API</a:t>
            </a:r>
            <a:endParaRPr lang="en-US" dirty="0"/>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8475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12"/>
              </a:spcAft>
              <a:buClrTx/>
              <a:buSzPct val="90000"/>
              <a:buFont typeface="Wingdings" panose="05000000000000000000" pitchFamily="2" charset="2"/>
              <a:buNone/>
              <a:tabLst/>
              <a:defRPr/>
            </a:pPr>
            <a:r>
              <a:rPr kumimoji="0" lang="en-US" sz="1836"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Web-based interface to view and manage data in Azure Cosmos DB</a:t>
            </a:r>
          </a:p>
        </p:txBody>
      </p:sp>
      <p:sp>
        <p:nvSpPr>
          <p:cNvPr id="5" name="Graphic 2">
            <a:extLst>
              <a:ext uri="{FF2B5EF4-FFF2-40B4-BE49-F238E27FC236}">
                <a16:creationId xmlns:a16="http://schemas.microsoft.com/office/drawing/2014/main" id="{D5974CAE-7DD5-4237-A376-88CC7FFE9A40}"/>
              </a:ext>
            </a:extLst>
          </p:cNvPr>
          <p:cNvSpPr/>
          <p:nvPr/>
        </p:nvSpPr>
        <p:spPr>
          <a:xfrm>
            <a:off x="6661668" y="1155406"/>
            <a:ext cx="3340831" cy="48405"/>
          </a:xfrm>
          <a:custGeom>
            <a:avLst/>
            <a:gdLst>
              <a:gd name="connsiteX0" fmla="*/ 3339370 w 3340831"/>
              <a:gd name="connsiteY0" fmla="*/ 0 h 48405"/>
              <a:gd name="connsiteX1" fmla="*/ 3340832 w 3340831"/>
              <a:gd name="connsiteY1" fmla="*/ 74 h 48405"/>
              <a:gd name="connsiteX2" fmla="*/ 3339370 w 3340831"/>
              <a:gd name="connsiteY2" fmla="*/ 0 h 48405"/>
              <a:gd name="connsiteX3" fmla="*/ 123374 w 3340831"/>
              <a:gd name="connsiteY3" fmla="*/ 0 h 48405"/>
              <a:gd name="connsiteX4" fmla="*/ 0 w 3340831"/>
              <a:gd name="connsiteY4" fmla="*/ 48405 h 48405"/>
              <a:gd name="connsiteX5" fmla="*/ 123301 w 3340831"/>
              <a:gd name="connsiteY5" fmla="*/ 0 h 48405"/>
              <a:gd name="connsiteX6" fmla="*/ 3339370 w 3340831"/>
              <a:gd name="connsiteY6" fmla="*/ 0 h 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0831" h="48405">
                <a:moveTo>
                  <a:pt x="3339370" y="0"/>
                </a:moveTo>
                <a:cubicBezTo>
                  <a:pt x="3339809" y="0"/>
                  <a:pt x="3340316" y="74"/>
                  <a:pt x="3340832" y="74"/>
                </a:cubicBezTo>
                <a:cubicBezTo>
                  <a:pt x="3340316" y="74"/>
                  <a:pt x="3339809" y="0"/>
                  <a:pt x="3339370" y="0"/>
                </a:cubicBezTo>
                <a:lnTo>
                  <a:pt x="123374" y="0"/>
                </a:lnTo>
                <a:cubicBezTo>
                  <a:pt x="76363" y="0"/>
                  <a:pt x="33786" y="18893"/>
                  <a:pt x="0" y="48405"/>
                </a:cubicBezTo>
                <a:cubicBezTo>
                  <a:pt x="33786" y="18893"/>
                  <a:pt x="76291" y="0"/>
                  <a:pt x="123301" y="0"/>
                </a:cubicBezTo>
                <a:lnTo>
                  <a:pt x="3339370" y="0"/>
                </a:lnTo>
                <a:close/>
              </a:path>
            </a:pathLst>
          </a:custGeom>
          <a:solidFill>
            <a:srgbClr val="707070"/>
          </a:solidFill>
          <a:ln w="84336" cap="flat">
            <a:noFill/>
            <a:prstDash val="solid"/>
            <a:miter/>
          </a:ln>
        </p:spPr>
        <p:txBody>
          <a:bodyPr rtlCol="0" anchor="ctr"/>
          <a:lstStyle/>
          <a:p>
            <a:endParaRPr lang="en-US"/>
          </a:p>
        </p:txBody>
      </p:sp>
      <p:sp>
        <p:nvSpPr>
          <p:cNvPr id="13" name="Graphic 2">
            <a:extLst>
              <a:ext uri="{FF2B5EF4-FFF2-40B4-BE49-F238E27FC236}">
                <a16:creationId xmlns:a16="http://schemas.microsoft.com/office/drawing/2014/main" id="{D5974CAE-7DD5-4237-A376-88CC7FFE9A40}"/>
              </a:ext>
            </a:extLst>
          </p:cNvPr>
          <p:cNvSpPr/>
          <p:nvPr/>
        </p:nvSpPr>
        <p:spPr>
          <a:xfrm>
            <a:off x="6587411" y="1203837"/>
            <a:ext cx="273994" cy="2627154"/>
          </a:xfrm>
          <a:custGeom>
            <a:avLst/>
            <a:gdLst>
              <a:gd name="connsiteX0" fmla="*/ 73 w 273994"/>
              <a:gd name="connsiteY0" fmla="*/ 2420346 h 2627154"/>
              <a:gd name="connsiteX1" fmla="*/ 73 w 273994"/>
              <a:gd name="connsiteY1" fmla="*/ 160009 h 2627154"/>
              <a:gd name="connsiteX2" fmla="*/ 74112 w 273994"/>
              <a:gd name="connsiteY2" fmla="*/ 0 h 2627154"/>
              <a:gd name="connsiteX3" fmla="*/ 0 w 273994"/>
              <a:gd name="connsiteY3" fmla="*/ 160083 h 2627154"/>
              <a:gd name="connsiteX4" fmla="*/ 0 w 273994"/>
              <a:gd name="connsiteY4" fmla="*/ 2420346 h 2627154"/>
              <a:gd name="connsiteX5" fmla="*/ 197413 w 273994"/>
              <a:gd name="connsiteY5" fmla="*/ 2627154 h 2627154"/>
              <a:gd name="connsiteX6" fmla="*/ 273921 w 273994"/>
              <a:gd name="connsiteY6" fmla="*/ 2627154 h 2627154"/>
              <a:gd name="connsiteX7" fmla="*/ 273994 w 273994"/>
              <a:gd name="connsiteY7" fmla="*/ 2627078 h 2627154"/>
              <a:gd name="connsiteX8" fmla="*/ 197485 w 273994"/>
              <a:gd name="connsiteY8" fmla="*/ 2627078 h 2627154"/>
              <a:gd name="connsiteX9" fmla="*/ 73 w 273994"/>
              <a:gd name="connsiteY9" fmla="*/ 2420346 h 26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994" h="2627154">
                <a:moveTo>
                  <a:pt x="73" y="2420346"/>
                </a:moveTo>
                <a:lnTo>
                  <a:pt x="73" y="160009"/>
                </a:lnTo>
                <a:cubicBezTo>
                  <a:pt x="73" y="97324"/>
                  <a:pt x="29209" y="39105"/>
                  <a:pt x="74112" y="0"/>
                </a:cubicBezTo>
                <a:cubicBezTo>
                  <a:pt x="29209" y="39105"/>
                  <a:pt x="0" y="97324"/>
                  <a:pt x="0" y="160083"/>
                </a:cubicBezTo>
                <a:lnTo>
                  <a:pt x="0" y="2420346"/>
                </a:lnTo>
                <a:cubicBezTo>
                  <a:pt x="0" y="2529757"/>
                  <a:pt x="88135" y="2627154"/>
                  <a:pt x="197413" y="2627154"/>
                </a:cubicBezTo>
                <a:lnTo>
                  <a:pt x="273921" y="2627154"/>
                </a:lnTo>
                <a:lnTo>
                  <a:pt x="273994" y="2627078"/>
                </a:lnTo>
                <a:lnTo>
                  <a:pt x="197485" y="2627078"/>
                </a:lnTo>
                <a:cubicBezTo>
                  <a:pt x="88208" y="2627078"/>
                  <a:pt x="73" y="2529681"/>
                  <a:pt x="73" y="2420346"/>
                </a:cubicBezTo>
                <a:close/>
              </a:path>
            </a:pathLst>
          </a:custGeom>
          <a:solidFill>
            <a:srgbClr val="FFFFFF"/>
          </a:solidFill>
          <a:ln w="84336"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D7BFD557-C4F8-417B-BF4F-3125506245E5}"/>
              </a:ext>
            </a:extLst>
          </p:cNvPr>
          <p:cNvGrpSpPr/>
          <p:nvPr/>
        </p:nvGrpSpPr>
        <p:grpSpPr>
          <a:xfrm>
            <a:off x="6587452" y="1155406"/>
            <a:ext cx="3632940" cy="5354316"/>
            <a:chOff x="6587452" y="1155406"/>
            <a:chExt cx="3632940" cy="5354316"/>
          </a:xfrm>
        </p:grpSpPr>
        <p:pic>
          <p:nvPicPr>
            <p:cNvPr id="82" name="Picture 81" descr="A close up of graphics&#10;&#10;Description automatically generated">
              <a:extLst>
                <a:ext uri="{FF2B5EF4-FFF2-40B4-BE49-F238E27FC236}">
                  <a16:creationId xmlns:a16="http://schemas.microsoft.com/office/drawing/2014/main" id="{51A63D57-832D-4500-AC64-2B7C799A3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754" y="5050954"/>
              <a:ext cx="1458768" cy="1458768"/>
            </a:xfrm>
            <a:prstGeom prst="rect">
              <a:avLst/>
            </a:prstGeom>
          </p:spPr>
        </p:pic>
        <p:grpSp>
          <p:nvGrpSpPr>
            <p:cNvPr id="26" name="Group 25">
              <a:extLst>
                <a:ext uri="{FF2B5EF4-FFF2-40B4-BE49-F238E27FC236}">
                  <a16:creationId xmlns:a16="http://schemas.microsoft.com/office/drawing/2014/main" id="{BEBECFAE-5FFC-4029-A676-FE6D8C67E93B}"/>
                </a:ext>
              </a:extLst>
            </p:cNvPr>
            <p:cNvGrpSpPr/>
            <p:nvPr/>
          </p:nvGrpSpPr>
          <p:grpSpPr>
            <a:xfrm>
              <a:off x="6587452" y="1155406"/>
              <a:ext cx="3632940" cy="3379493"/>
              <a:chOff x="6587452" y="1155406"/>
              <a:chExt cx="3632940" cy="3379493"/>
            </a:xfrm>
          </p:grpSpPr>
          <p:pic>
            <p:nvPicPr>
              <p:cNvPr id="24" name="Picture 23">
                <a:extLst>
                  <a:ext uri="{FF2B5EF4-FFF2-40B4-BE49-F238E27FC236}">
                    <a16:creationId xmlns:a16="http://schemas.microsoft.com/office/drawing/2014/main" id="{38ED1FC2-C5A7-4C70-907C-CD8E51208807}"/>
                  </a:ext>
                  <a:ext uri="{C183D7F6-B498-43B3-948B-1728B52AA6E4}">
                    <adec:decorative xmlns:adec="http://schemas.microsoft.com/office/drawing/2017/decorative" val="1"/>
                  </a:ext>
                </a:extLst>
              </p:cNvPr>
              <p:cNvPicPr>
                <a:picLocks noChangeAspect="1"/>
              </p:cNvPicPr>
              <p:nvPr/>
            </p:nvPicPr>
            <p:blipFill rotWithShape="1">
              <a:blip r:embed="rId4"/>
              <a:srcRect r="18167"/>
              <a:stretch/>
            </p:blipFill>
            <p:spPr>
              <a:xfrm>
                <a:off x="6843523" y="1420581"/>
                <a:ext cx="3120798" cy="2145176"/>
              </a:xfrm>
              <a:prstGeom prst="rect">
                <a:avLst/>
              </a:prstGeom>
            </p:spPr>
          </p:pic>
          <p:sp>
            <p:nvSpPr>
              <p:cNvPr id="4" name="Graphic 2">
                <a:extLst>
                  <a:ext uri="{FF2B5EF4-FFF2-40B4-BE49-F238E27FC236}">
                    <a16:creationId xmlns:a16="http://schemas.microsoft.com/office/drawing/2014/main" id="{D5974CAE-7DD5-4237-A376-88CC7FFE9A40}"/>
                  </a:ext>
                </a:extLst>
              </p:cNvPr>
              <p:cNvSpPr/>
              <p:nvPr/>
            </p:nvSpPr>
            <p:spPr>
              <a:xfrm>
                <a:off x="7216117" y="3830789"/>
                <a:ext cx="2375341" cy="704110"/>
              </a:xfrm>
              <a:custGeom>
                <a:avLst/>
                <a:gdLst>
                  <a:gd name="connsiteX0" fmla="*/ 1727161 w 2375341"/>
                  <a:gd name="connsiteY0" fmla="*/ 0 h 704110"/>
                  <a:gd name="connsiteX1" fmla="*/ 1640621 w 2375341"/>
                  <a:gd name="connsiteY1" fmla="*/ 0 h 704110"/>
                  <a:gd name="connsiteX2" fmla="*/ 783985 w 2375341"/>
                  <a:gd name="connsiteY2" fmla="*/ 0 h 704110"/>
                  <a:gd name="connsiteX3" fmla="*/ 739299 w 2375341"/>
                  <a:gd name="connsiteY3" fmla="*/ 0 h 704110"/>
                  <a:gd name="connsiteX4" fmla="*/ 0 w 2375341"/>
                  <a:gd name="connsiteY4" fmla="*/ 482956 h 704110"/>
                  <a:gd name="connsiteX5" fmla="*/ 0 w 2375341"/>
                  <a:gd name="connsiteY5" fmla="*/ 704111 h 704110"/>
                  <a:gd name="connsiteX6" fmla="*/ 888394 w 2375341"/>
                  <a:gd name="connsiteY6" fmla="*/ 704111 h 704110"/>
                  <a:gd name="connsiteX7" fmla="*/ 1537014 w 2375341"/>
                  <a:gd name="connsiteY7" fmla="*/ 704111 h 704110"/>
                  <a:gd name="connsiteX8" fmla="*/ 2375342 w 2375341"/>
                  <a:gd name="connsiteY8" fmla="*/ 704111 h 704110"/>
                  <a:gd name="connsiteX9" fmla="*/ 2375342 w 2375341"/>
                  <a:gd name="connsiteY9" fmla="*/ 482956 h 704110"/>
                  <a:gd name="connsiteX10" fmla="*/ 1727161 w 2375341"/>
                  <a:gd name="connsiteY10" fmla="*/ 0 h 7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5341" h="704110">
                    <a:moveTo>
                      <a:pt x="1727161" y="0"/>
                    </a:moveTo>
                    <a:lnTo>
                      <a:pt x="1640621" y="0"/>
                    </a:lnTo>
                    <a:lnTo>
                      <a:pt x="783985" y="0"/>
                    </a:lnTo>
                    <a:lnTo>
                      <a:pt x="739299" y="0"/>
                    </a:lnTo>
                    <a:cubicBezTo>
                      <a:pt x="858021" y="422396"/>
                      <a:pt x="698534" y="482956"/>
                      <a:pt x="0" y="482956"/>
                    </a:cubicBezTo>
                    <a:lnTo>
                      <a:pt x="0" y="704111"/>
                    </a:lnTo>
                    <a:lnTo>
                      <a:pt x="888394" y="704111"/>
                    </a:lnTo>
                    <a:lnTo>
                      <a:pt x="1537014" y="704111"/>
                    </a:lnTo>
                    <a:lnTo>
                      <a:pt x="2375342" y="704111"/>
                    </a:lnTo>
                    <a:lnTo>
                      <a:pt x="2375342" y="482956"/>
                    </a:lnTo>
                    <a:cubicBezTo>
                      <a:pt x="1676807" y="482956"/>
                      <a:pt x="1608288" y="422615"/>
                      <a:pt x="1727161" y="0"/>
                    </a:cubicBezTo>
                    <a:close/>
                  </a:path>
                </a:pathLst>
              </a:custGeom>
              <a:solidFill>
                <a:srgbClr val="7A7A7A"/>
              </a:solidFill>
              <a:ln w="84336"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DC22EF9D-E6DD-4DD2-B07E-EB117EA93F82}"/>
                  </a:ext>
                </a:extLst>
              </p:cNvPr>
              <p:cNvGrpSpPr/>
              <p:nvPr/>
            </p:nvGrpSpPr>
            <p:grpSpPr>
              <a:xfrm>
                <a:off x="6587452" y="1155406"/>
                <a:ext cx="3632940" cy="2675527"/>
                <a:chOff x="6587452" y="1155406"/>
                <a:chExt cx="3632940" cy="2675527"/>
              </a:xfrm>
            </p:grpSpPr>
            <p:sp>
              <p:nvSpPr>
                <p:cNvPr id="11" name="Graphic 2">
                  <a:extLst>
                    <a:ext uri="{FF2B5EF4-FFF2-40B4-BE49-F238E27FC236}">
                      <a16:creationId xmlns:a16="http://schemas.microsoft.com/office/drawing/2014/main" id="{D5974CAE-7DD5-4237-A376-88CC7FFE9A40}"/>
                    </a:ext>
                  </a:extLst>
                </p:cNvPr>
                <p:cNvSpPr/>
                <p:nvPr/>
              </p:nvSpPr>
              <p:spPr>
                <a:xfrm>
                  <a:off x="6861397" y="1155592"/>
                  <a:ext cx="3358995" cy="2675341"/>
                </a:xfrm>
                <a:custGeom>
                  <a:avLst/>
                  <a:gdLst>
                    <a:gd name="connsiteX0" fmla="*/ 3141744 w 3358995"/>
                    <a:gd name="connsiteY0" fmla="*/ 0 h 2675341"/>
                    <a:gd name="connsiteX1" fmla="*/ 2811153 w 3358995"/>
                    <a:gd name="connsiteY1" fmla="*/ 281572 h 2675341"/>
                    <a:gd name="connsiteX2" fmla="*/ 3075405 w 3358995"/>
                    <a:gd name="connsiteY2" fmla="*/ 281572 h 2675341"/>
                    <a:gd name="connsiteX3" fmla="*/ 3075405 w 3358995"/>
                    <a:gd name="connsiteY3" fmla="*/ 2393617 h 2675341"/>
                    <a:gd name="connsiteX4" fmla="*/ 330886 w 3358995"/>
                    <a:gd name="connsiteY4" fmla="*/ 2393617 h 2675341"/>
                    <a:gd name="connsiteX5" fmla="*/ 0 w 3358995"/>
                    <a:gd name="connsiteY5" fmla="*/ 2675341 h 2675341"/>
                    <a:gd name="connsiteX6" fmla="*/ 3139489 w 3358995"/>
                    <a:gd name="connsiteY6" fmla="*/ 2675341 h 2675341"/>
                    <a:gd name="connsiteX7" fmla="*/ 3358996 w 3358995"/>
                    <a:gd name="connsiteY7" fmla="*/ 2468608 h 2675341"/>
                    <a:gd name="connsiteX8" fmla="*/ 3358996 w 3358995"/>
                    <a:gd name="connsiteY8" fmla="*/ 208268 h 2675341"/>
                    <a:gd name="connsiteX9" fmla="*/ 3141744 w 3358995"/>
                    <a:gd name="connsiteY9" fmla="*/ 0 h 267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995" h="2675341">
                      <a:moveTo>
                        <a:pt x="3141744" y="0"/>
                      </a:moveTo>
                      <a:lnTo>
                        <a:pt x="2811153" y="281572"/>
                      </a:lnTo>
                      <a:lnTo>
                        <a:pt x="3075405" y="281572"/>
                      </a:lnTo>
                      <a:lnTo>
                        <a:pt x="3075405" y="2393617"/>
                      </a:lnTo>
                      <a:lnTo>
                        <a:pt x="330886" y="2393617"/>
                      </a:lnTo>
                      <a:lnTo>
                        <a:pt x="0" y="2675341"/>
                      </a:lnTo>
                      <a:lnTo>
                        <a:pt x="3139489" y="2675341"/>
                      </a:lnTo>
                      <a:cubicBezTo>
                        <a:pt x="3248554" y="2675341"/>
                        <a:pt x="3358996" y="2577944"/>
                        <a:pt x="3358996" y="2468608"/>
                      </a:cubicBezTo>
                      <a:lnTo>
                        <a:pt x="3358996" y="208268"/>
                      </a:lnTo>
                      <a:cubicBezTo>
                        <a:pt x="3358996" y="98714"/>
                        <a:pt x="3250074" y="1392"/>
                        <a:pt x="3141744" y="0"/>
                      </a:cubicBezTo>
                      <a:close/>
                    </a:path>
                  </a:pathLst>
                </a:custGeom>
                <a:solidFill>
                  <a:srgbClr val="3E3E3E"/>
                </a:solidFill>
                <a:ln w="84336" cap="flat">
                  <a:noFill/>
                  <a:prstDash val="solid"/>
                  <a:miter/>
                </a:ln>
              </p:spPr>
              <p:txBody>
                <a:bodyPr rtlCol="0" anchor="ctr"/>
                <a:lstStyle/>
                <a:p>
                  <a:endParaRPr lang="en-US"/>
                </a:p>
              </p:txBody>
            </p:sp>
            <p:sp>
              <p:nvSpPr>
                <p:cNvPr id="14" name="Graphic 2">
                  <a:extLst>
                    <a:ext uri="{FF2B5EF4-FFF2-40B4-BE49-F238E27FC236}">
                      <a16:creationId xmlns:a16="http://schemas.microsoft.com/office/drawing/2014/main" id="{D5974CAE-7DD5-4237-A376-88CC7FFE9A40}"/>
                    </a:ext>
                  </a:extLst>
                </p:cNvPr>
                <p:cNvSpPr/>
                <p:nvPr/>
              </p:nvSpPr>
              <p:spPr>
                <a:xfrm>
                  <a:off x="6587452" y="1155406"/>
                  <a:ext cx="3415664" cy="2675484"/>
                </a:xfrm>
                <a:custGeom>
                  <a:avLst/>
                  <a:gdLst>
                    <a:gd name="connsiteX0" fmla="*/ 275302 w 3415664"/>
                    <a:gd name="connsiteY0" fmla="*/ 2393769 h 2675484"/>
                    <a:gd name="connsiteX1" fmla="*/ 275302 w 3415664"/>
                    <a:gd name="connsiteY1" fmla="*/ 281719 h 2675484"/>
                    <a:gd name="connsiteX2" fmla="*/ 3085073 w 3415664"/>
                    <a:gd name="connsiteY2" fmla="*/ 281719 h 2675484"/>
                    <a:gd name="connsiteX3" fmla="*/ 3415664 w 3415664"/>
                    <a:gd name="connsiteY3" fmla="*/ 146 h 2675484"/>
                    <a:gd name="connsiteX4" fmla="*/ 3414870 w 3415664"/>
                    <a:gd name="connsiteY4" fmla="*/ 74 h 2675484"/>
                    <a:gd name="connsiteX5" fmla="*/ 3413417 w 3415664"/>
                    <a:gd name="connsiteY5" fmla="*/ 0 h 2675484"/>
                    <a:gd name="connsiteX6" fmla="*/ 197413 w 3415664"/>
                    <a:gd name="connsiteY6" fmla="*/ 0 h 2675484"/>
                    <a:gd name="connsiteX7" fmla="*/ 74039 w 3415664"/>
                    <a:gd name="connsiteY7" fmla="*/ 48405 h 2675484"/>
                    <a:gd name="connsiteX8" fmla="*/ 0 w 3415664"/>
                    <a:gd name="connsiteY8" fmla="*/ 208415 h 2675484"/>
                    <a:gd name="connsiteX9" fmla="*/ 0 w 3415664"/>
                    <a:gd name="connsiteY9" fmla="*/ 2468752 h 2675484"/>
                    <a:gd name="connsiteX10" fmla="*/ 197413 w 3415664"/>
                    <a:gd name="connsiteY10" fmla="*/ 2675485 h 2675484"/>
                    <a:gd name="connsiteX11" fmla="*/ 273921 w 3415664"/>
                    <a:gd name="connsiteY11" fmla="*/ 2675485 h 2675484"/>
                    <a:gd name="connsiteX12" fmla="*/ 604808 w 3415664"/>
                    <a:gd name="connsiteY12" fmla="*/ 2393769 h 2675484"/>
                    <a:gd name="connsiteX13" fmla="*/ 275302 w 3415664"/>
                    <a:gd name="connsiteY13" fmla="*/ 2393769 h 267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5664" h="2675484">
                      <a:moveTo>
                        <a:pt x="275302" y="2393769"/>
                      </a:moveTo>
                      <a:lnTo>
                        <a:pt x="275302" y="281719"/>
                      </a:lnTo>
                      <a:lnTo>
                        <a:pt x="3085073" y="281719"/>
                      </a:lnTo>
                      <a:lnTo>
                        <a:pt x="3415664" y="146"/>
                      </a:lnTo>
                      <a:cubicBezTo>
                        <a:pt x="3415377" y="146"/>
                        <a:pt x="3415157" y="74"/>
                        <a:pt x="3414870" y="74"/>
                      </a:cubicBezTo>
                      <a:cubicBezTo>
                        <a:pt x="3414431" y="74"/>
                        <a:pt x="3413924" y="0"/>
                        <a:pt x="3413417" y="0"/>
                      </a:cubicBezTo>
                      <a:lnTo>
                        <a:pt x="197413" y="0"/>
                      </a:lnTo>
                      <a:cubicBezTo>
                        <a:pt x="150402" y="0"/>
                        <a:pt x="107897" y="18893"/>
                        <a:pt x="74039" y="48405"/>
                      </a:cubicBezTo>
                      <a:cubicBezTo>
                        <a:pt x="29208" y="87511"/>
                        <a:pt x="0" y="145803"/>
                        <a:pt x="0" y="208415"/>
                      </a:cubicBezTo>
                      <a:lnTo>
                        <a:pt x="0" y="2468752"/>
                      </a:lnTo>
                      <a:cubicBezTo>
                        <a:pt x="0" y="2578087"/>
                        <a:pt x="88134" y="2675485"/>
                        <a:pt x="197413" y="2675485"/>
                      </a:cubicBezTo>
                      <a:lnTo>
                        <a:pt x="273921" y="2675485"/>
                      </a:lnTo>
                      <a:lnTo>
                        <a:pt x="604808" y="2393769"/>
                      </a:lnTo>
                      <a:lnTo>
                        <a:pt x="275302" y="2393769"/>
                      </a:lnTo>
                      <a:close/>
                    </a:path>
                  </a:pathLst>
                </a:custGeom>
                <a:solidFill>
                  <a:srgbClr val="707070"/>
                </a:solidFill>
                <a:ln w="84336" cap="flat">
                  <a:noFill/>
                  <a:prstDash val="solid"/>
                  <a:miter/>
                </a:ln>
              </p:spPr>
              <p:txBody>
                <a:bodyPr rtlCol="0" anchor="ctr"/>
                <a:lstStyle/>
                <a:p>
                  <a:endParaRPr lang="en-US"/>
                </a:p>
              </p:txBody>
            </p:sp>
          </p:grpSp>
        </p:grpSp>
      </p:grpSp>
      <p:sp>
        <p:nvSpPr>
          <p:cNvPr id="15" name="Graphic 2">
            <a:extLst>
              <a:ext uri="{FF2B5EF4-FFF2-40B4-BE49-F238E27FC236}">
                <a16:creationId xmlns:a16="http://schemas.microsoft.com/office/drawing/2014/main" id="{D5974CAE-7DD5-4237-A376-88CC7FFE9A40}"/>
              </a:ext>
            </a:extLst>
          </p:cNvPr>
          <p:cNvSpPr/>
          <p:nvPr/>
        </p:nvSpPr>
        <p:spPr>
          <a:xfrm>
            <a:off x="7216447" y="4313627"/>
            <a:ext cx="2375274" cy="221230"/>
          </a:xfrm>
          <a:custGeom>
            <a:avLst/>
            <a:gdLst>
              <a:gd name="connsiteX0" fmla="*/ 0 w 2375274"/>
              <a:gd name="connsiteY0" fmla="*/ 221231 h 221230"/>
              <a:gd name="connsiteX1" fmla="*/ 2375274 w 2375274"/>
              <a:gd name="connsiteY1" fmla="*/ 221231 h 221230"/>
              <a:gd name="connsiteX2" fmla="*/ 2375274 w 2375274"/>
              <a:gd name="connsiteY2" fmla="*/ 0 h 221230"/>
              <a:gd name="connsiteX3" fmla="*/ 0 w 2375274"/>
              <a:gd name="connsiteY3" fmla="*/ 0 h 221230"/>
              <a:gd name="connsiteX4" fmla="*/ 0 w 2375274"/>
              <a:gd name="connsiteY4" fmla="*/ 221231 h 22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274" h="221230">
                <a:moveTo>
                  <a:pt x="0" y="221231"/>
                </a:moveTo>
                <a:lnTo>
                  <a:pt x="2375274" y="221231"/>
                </a:lnTo>
                <a:lnTo>
                  <a:pt x="2375274" y="0"/>
                </a:lnTo>
                <a:lnTo>
                  <a:pt x="0" y="0"/>
                </a:lnTo>
                <a:lnTo>
                  <a:pt x="0" y="221231"/>
                </a:lnTo>
                <a:close/>
              </a:path>
            </a:pathLst>
          </a:custGeom>
          <a:solidFill>
            <a:srgbClr val="9FA0A1"/>
          </a:solidFill>
          <a:ln w="84336" cap="flat">
            <a:noFill/>
            <a:prstDash val="solid"/>
            <a:miter/>
          </a:ln>
        </p:spPr>
        <p:txBody>
          <a:bodyPr rtlCol="0" anchor="ctr"/>
          <a:lstStyle/>
          <a:p>
            <a:endParaRPr lang="en-US"/>
          </a:p>
        </p:txBody>
      </p:sp>
      <p:sp>
        <p:nvSpPr>
          <p:cNvPr id="16" name="Graphic 2">
            <a:extLst>
              <a:ext uri="{FF2B5EF4-FFF2-40B4-BE49-F238E27FC236}">
                <a16:creationId xmlns:a16="http://schemas.microsoft.com/office/drawing/2014/main" id="{D5974CAE-7DD5-4237-A376-88CC7FFE9A40}"/>
              </a:ext>
            </a:extLst>
          </p:cNvPr>
          <p:cNvSpPr/>
          <p:nvPr/>
        </p:nvSpPr>
        <p:spPr>
          <a:xfrm>
            <a:off x="8352347" y="1256766"/>
            <a:ext cx="103100" cy="103987"/>
          </a:xfrm>
          <a:custGeom>
            <a:avLst/>
            <a:gdLst>
              <a:gd name="connsiteX0" fmla="*/ 103100 w 103100"/>
              <a:gd name="connsiteY0" fmla="*/ 51994 h 103987"/>
              <a:gd name="connsiteX1" fmla="*/ 51512 w 103100"/>
              <a:gd name="connsiteY1" fmla="*/ 103987 h 103987"/>
              <a:gd name="connsiteX2" fmla="*/ 0 w 103100"/>
              <a:gd name="connsiteY2" fmla="*/ 51994 h 103987"/>
              <a:gd name="connsiteX3" fmla="*/ 51512 w 103100"/>
              <a:gd name="connsiteY3" fmla="*/ 0 h 103987"/>
              <a:gd name="connsiteX4" fmla="*/ 103100 w 103100"/>
              <a:gd name="connsiteY4" fmla="*/ 51994 h 10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00" h="103987">
                <a:moveTo>
                  <a:pt x="103100" y="51994"/>
                </a:moveTo>
                <a:cubicBezTo>
                  <a:pt x="103100" y="80700"/>
                  <a:pt x="80069" y="103987"/>
                  <a:pt x="51512" y="103987"/>
                </a:cubicBezTo>
                <a:cubicBezTo>
                  <a:pt x="22964" y="103987"/>
                  <a:pt x="0" y="80700"/>
                  <a:pt x="0" y="51994"/>
                </a:cubicBezTo>
                <a:cubicBezTo>
                  <a:pt x="0" y="23214"/>
                  <a:pt x="22964" y="0"/>
                  <a:pt x="51512" y="0"/>
                </a:cubicBezTo>
                <a:cubicBezTo>
                  <a:pt x="80069" y="0"/>
                  <a:pt x="103100" y="23214"/>
                  <a:pt x="103100" y="51994"/>
                </a:cubicBezTo>
                <a:close/>
              </a:path>
            </a:pathLst>
          </a:custGeom>
          <a:solidFill>
            <a:srgbClr val="B7D332"/>
          </a:solidFill>
          <a:ln w="84336" cap="flat">
            <a:noFill/>
            <a:prstDash val="solid"/>
            <a:miter/>
          </a:ln>
        </p:spPr>
        <p:txBody>
          <a:bodyPr rtlCol="0" anchor="ctr"/>
          <a:lstStyle/>
          <a:p>
            <a:endParaRPr lang="en-US"/>
          </a:p>
        </p:txBody>
      </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756980"/>
            <a:ext cx="3247476" cy="1477328"/>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Data Explorer</a:t>
            </a:r>
            <a:endParaRPr lang="en-US" sz="4800" dirty="0"/>
          </a:p>
        </p:txBody>
      </p:sp>
    </p:spTree>
    <p:extLst>
      <p:ext uri="{BB962C8B-B14F-4D97-AF65-F5344CB8AC3E}">
        <p14:creationId xmlns:p14="http://schemas.microsoft.com/office/powerpoint/2010/main" val="306409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Azure Cosmos DB Data Explorer</a:t>
            </a:r>
          </a:p>
        </p:txBody>
      </p:sp>
      <p:sp>
        <p:nvSpPr>
          <p:cNvPr id="2" name="TextBox 1">
            <a:extLst>
              <a:ext uri="{FF2B5EF4-FFF2-40B4-BE49-F238E27FC236}">
                <a16:creationId xmlns:a16="http://schemas.microsoft.com/office/drawing/2014/main" id="{C75BA571-430E-47CA-943F-6A3635B8BDD0}"/>
              </a:ext>
            </a:extLst>
          </p:cNvPr>
          <p:cNvSpPr txBox="1"/>
          <p:nvPr/>
        </p:nvSpPr>
        <p:spPr>
          <a:xfrm>
            <a:off x="226558" y="1567721"/>
            <a:ext cx="5486400" cy="4298869"/>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Standalone</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Supports </a:t>
            </a:r>
            <a:r>
              <a:rPr lang="en-US" sz="2450" dirty="0">
                <a:gradFill>
                  <a:gsLst>
                    <a:gs pos="2917">
                      <a:prstClr val="black"/>
                    </a:gs>
                    <a:gs pos="30000">
                      <a:prstClr val="black"/>
                    </a:gs>
                  </a:gsLst>
                  <a:lin ang="5400000" scaled="0"/>
                </a:gradFill>
                <a:latin typeface="Segoe UI"/>
                <a:sym typeface="Wingdings" panose="05000000000000000000" pitchFamily="2" charset="2"/>
              </a:rPr>
              <a:t>SQL API natively</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Manage Azure Cosmos DB:</a:t>
            </a:r>
          </a:p>
          <a:p>
            <a:pPr marL="809271" lvl="1" indent="-342900">
              <a:lnSpc>
                <a:spcPct val="90000"/>
              </a:lnSpc>
              <a:spcAft>
                <a:spcPts val="600"/>
              </a:spcAft>
              <a:buFontTx/>
              <a:buChar cha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Accounts</a:t>
            </a:r>
          </a:p>
          <a:p>
            <a:pPr marL="809271" lvl="1" indent="-342900">
              <a:lnSpc>
                <a:spcPct val="90000"/>
              </a:lnSpc>
              <a:spcAft>
                <a:spcPts val="600"/>
              </a:spcAft>
              <a:buFontTx/>
              <a:buChar char="-"/>
            </a:pPr>
            <a:r>
              <a:rPr lang="en-US" sz="2000" dirty="0">
                <a:gradFill>
                  <a:gsLst>
                    <a:gs pos="2917">
                      <a:prstClr val="black"/>
                    </a:gs>
                    <a:gs pos="30000">
                      <a:prstClr val="black"/>
                    </a:gs>
                  </a:gsLst>
                  <a:lin ang="5400000" scaled="0"/>
                </a:gradFill>
                <a:latin typeface="Segoe UI"/>
                <a:sym typeface="Wingdings" panose="05000000000000000000" pitchFamily="2" charset="2"/>
              </a:rPr>
              <a:t>D</a:t>
            </a: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atabases</a:t>
            </a:r>
            <a:endParaRPr lang="en-US" sz="2000" dirty="0">
              <a:gradFill>
                <a:gsLst>
                  <a:gs pos="2917">
                    <a:prstClr val="black"/>
                  </a:gs>
                  <a:gs pos="30000">
                    <a:prstClr val="black"/>
                  </a:gs>
                </a:gsLst>
                <a:lin ang="5400000" scaled="0"/>
              </a:gradFill>
              <a:latin typeface="Segoe UI"/>
              <a:sym typeface="Wingdings" panose="05000000000000000000" pitchFamily="2" charset="2"/>
            </a:endParaRPr>
          </a:p>
          <a:p>
            <a:pPr marL="809271" lvl="1" indent="-342900">
              <a:lnSpc>
                <a:spcPct val="90000"/>
              </a:lnSpc>
              <a:spcAft>
                <a:spcPts val="600"/>
              </a:spcAft>
              <a:buFontTx/>
              <a:buChar cha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Containers</a:t>
            </a:r>
          </a:p>
          <a:p>
            <a:pPr marL="809271" lvl="1" indent="-342900">
              <a:lnSpc>
                <a:spcPct val="90000"/>
              </a:lnSpc>
              <a:spcAft>
                <a:spcPts val="600"/>
              </a:spcAft>
              <a:buFontTx/>
              <a:buChar cha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Data</a:t>
            </a:r>
          </a:p>
          <a:p>
            <a:pPr marL="809271" lvl="1" indent="-342900">
              <a:lnSpc>
                <a:spcPct val="90000"/>
              </a:lnSpc>
              <a:spcAft>
                <a:spcPts val="600"/>
              </a:spcAft>
              <a:buFontTx/>
              <a:buChar char="-"/>
            </a:pPr>
            <a:r>
              <a:rPr lang="en-US" sz="2000" dirty="0">
                <a:gradFill>
                  <a:gsLst>
                    <a:gs pos="2917">
                      <a:prstClr val="black"/>
                    </a:gs>
                    <a:gs pos="30000">
                      <a:prstClr val="black"/>
                    </a:gs>
                  </a:gsLst>
                  <a:lin ang="5400000" scaled="0"/>
                </a:gradFill>
                <a:latin typeface="Segoe UI"/>
                <a:sym typeface="Wingdings" panose="05000000000000000000" pitchFamily="2" charset="2"/>
              </a:rPr>
              <a:t>Stored Procedures</a:t>
            </a:r>
          </a:p>
          <a:p>
            <a:pPr marL="809271" lvl="1" indent="-342900">
              <a:lnSpc>
                <a:spcPct val="90000"/>
              </a:lnSpc>
              <a:spcAft>
                <a:spcPts val="600"/>
              </a:spcAft>
              <a:buFontTx/>
              <a:buChar cha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UDFs</a:t>
            </a:r>
          </a:p>
          <a:p>
            <a:pPr marL="809271" lvl="1" indent="-342900">
              <a:lnSpc>
                <a:spcPct val="90000"/>
              </a:lnSpc>
              <a:spcAft>
                <a:spcPts val="600"/>
              </a:spcAft>
              <a:buFontTx/>
              <a:buChar char="-"/>
            </a:pPr>
            <a:r>
              <a:rPr lang="en-US" sz="2000" dirty="0">
                <a:gradFill>
                  <a:gsLst>
                    <a:gs pos="2917">
                      <a:prstClr val="black"/>
                    </a:gs>
                    <a:gs pos="30000">
                      <a:prstClr val="black"/>
                    </a:gs>
                  </a:gsLst>
                  <a:lin ang="5400000" scaled="0"/>
                </a:gradFill>
                <a:latin typeface="Segoe UI"/>
                <a:sym typeface="Wingdings" panose="05000000000000000000" pitchFamily="2" charset="2"/>
              </a:rPr>
              <a:t>T</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rPr>
              <a:t>riggers</a:t>
            </a:r>
          </a:p>
          <a:p>
            <a:pPr marL="342900" indent="-342900">
              <a:lnSpc>
                <a:spcPct val="90000"/>
              </a:lnSpc>
              <a:spcAft>
                <a:spcPts val="600"/>
              </a:spcAft>
              <a:buFontTx/>
              <a:buChar char="-"/>
            </a:pPr>
            <a:r>
              <a:rPr lang="en-US" sz="2000" dirty="0">
                <a:gradFill>
                  <a:gsLst>
                    <a:gs pos="2917">
                      <a:prstClr val="black"/>
                    </a:gs>
                    <a:gs pos="30000">
                      <a:prstClr val="black"/>
                    </a:gs>
                  </a:gsLst>
                  <a:lin ang="5400000" scaled="0"/>
                </a:gradFill>
                <a:latin typeface="Segoe UI"/>
                <a:sym typeface="Wingdings" panose="05000000000000000000" pitchFamily="2" charset="2"/>
              </a:rPr>
              <a:t>Available in-portal or using the </a:t>
            </a:r>
            <a:r>
              <a:rPr lang="en-US" sz="2000" dirty="0">
                <a:gradFill>
                  <a:gsLst>
                    <a:gs pos="2917">
                      <a:prstClr val="black"/>
                    </a:gs>
                    <a:gs pos="30000">
                      <a:prstClr val="black"/>
                    </a:gs>
                  </a:gsLst>
                  <a:lin ang="5400000" scaled="0"/>
                </a:gradFill>
                <a:latin typeface="Segoe UI"/>
                <a:sym typeface="Wingdings" panose="05000000000000000000" pitchFamily="2" charset="2"/>
                <a:hlinkClick r:id="rId3"/>
              </a:rPr>
              <a:t>emulator</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sym typeface="Wingdings" panose="05000000000000000000" pitchFamily="2" charset="2"/>
            </a:endParaRPr>
          </a:p>
        </p:txBody>
      </p:sp>
      <p:pic>
        <p:nvPicPr>
          <p:cNvPr id="5" name="Picture 4" descr="Graphical user interface, application&#10;&#10;Description automatically generated">
            <a:extLst>
              <a:ext uri="{FF2B5EF4-FFF2-40B4-BE49-F238E27FC236}">
                <a16:creationId xmlns:a16="http://schemas.microsoft.com/office/drawing/2014/main" id="{EACBA669-3706-43D5-B433-EDB3F1324291}"/>
              </a:ext>
            </a:extLst>
          </p:cNvPr>
          <p:cNvPicPr>
            <a:picLocks noChangeAspect="1"/>
          </p:cNvPicPr>
          <p:nvPr/>
        </p:nvPicPr>
        <p:blipFill>
          <a:blip r:embed="rId4"/>
          <a:stretch>
            <a:fillRect/>
          </a:stretch>
        </p:blipFill>
        <p:spPr>
          <a:xfrm>
            <a:off x="6822762" y="1853238"/>
            <a:ext cx="4761905" cy="4761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32250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5"/>
            <a:ext cx="5743151" cy="17989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New containers/databases</a:t>
            </a:r>
          </a:p>
        </p:txBody>
      </p:sp>
      <p:pic>
        <p:nvPicPr>
          <p:cNvPr id="5" name="Picture 4">
            <a:extLst>
              <a:ext uri="{FF2B5EF4-FFF2-40B4-BE49-F238E27FC236}">
                <a16:creationId xmlns:a16="http://schemas.microsoft.com/office/drawing/2014/main" id="{C688381B-DDC0-49BF-86A1-C89012ED5F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26905" y="634230"/>
            <a:ext cx="4761905" cy="5714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23793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5"/>
            <a:ext cx="5743151" cy="17989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Creating Items</a:t>
            </a:r>
          </a:p>
        </p:txBody>
      </p:sp>
      <p:pic>
        <p:nvPicPr>
          <p:cNvPr id="5" name="Picture 4">
            <a:extLst>
              <a:ext uri="{FF2B5EF4-FFF2-40B4-BE49-F238E27FC236}">
                <a16:creationId xmlns:a16="http://schemas.microsoft.com/office/drawing/2014/main" id="{12B743D4-479C-4D2F-97A0-34BF39EE7F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26905" y="634230"/>
            <a:ext cx="4761905" cy="5714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74792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5"/>
            <a:ext cx="5743151" cy="17989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a:p>
            <a:pPr marL="294675" indent="-294675" defTabSz="951304">
              <a:spcAft>
                <a:spcPts val="612"/>
              </a:spcAft>
              <a:buFont typeface="Arial" panose="020B0604020202020204" pitchFamily="34" charset="0"/>
              <a:buChar char="•"/>
            </a:pPr>
            <a:r>
              <a:rPr lang="en-US" sz="2450" dirty="0">
                <a:solidFill>
                  <a:prstClr val="white"/>
                </a:solidFill>
              </a:rPr>
              <a:t>TODO</a:t>
            </a:r>
          </a:p>
          <a:p>
            <a:pPr marL="523275" lvl="1" indent="-294675" defTabSz="951304">
              <a:spcAft>
                <a:spcPts val="612"/>
              </a:spcAft>
              <a:buFont typeface="Arial" panose="020B0604020202020204" pitchFamily="34" charset="0"/>
              <a:buChar char="•"/>
            </a:pPr>
            <a:r>
              <a:rPr lang="en-US" dirty="0">
                <a:solidFill>
                  <a:prstClr val="white"/>
                </a:solidFill>
              </a:rPr>
              <a:t>TODO</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Writing queries</a:t>
            </a:r>
          </a:p>
        </p:txBody>
      </p:sp>
      <p:pic>
        <p:nvPicPr>
          <p:cNvPr id="5" name="Picture 4">
            <a:extLst>
              <a:ext uri="{FF2B5EF4-FFF2-40B4-BE49-F238E27FC236}">
                <a16:creationId xmlns:a16="http://schemas.microsoft.com/office/drawing/2014/main" id="{F7A2F106-0DFC-40F7-8BCB-A627F0C0F8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26905" y="634230"/>
            <a:ext cx="4761905" cy="5714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8771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9AB8C22-1E04-411E-B130-98E8BDB023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6476" y="1418707"/>
            <a:ext cx="457200" cy="457200"/>
          </a:xfrm>
          <a:prstGeom prst="rect">
            <a:avLst/>
          </a:prstGeom>
        </p:spPr>
      </p:pic>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11300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12"/>
              </a:spcAft>
              <a:buClrTx/>
              <a:buSzPct val="90000"/>
              <a:buFont typeface="Wingdings" panose="05000000000000000000" pitchFamily="2" charset="2"/>
              <a:buNone/>
              <a:tabLst/>
              <a:defRPr/>
            </a:pPr>
            <a:r>
              <a:rPr kumimoji="0" lang="en-US" sz="1836"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Tuning query techniques and parameters to make the most efficient use of a globally distributed database service</a:t>
            </a:r>
          </a:p>
        </p:txBody>
      </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3126312"/>
            <a:ext cx="3247476" cy="738664"/>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SQL Query</a:t>
            </a:r>
            <a:endParaRPr lang="en-US" sz="4800" dirty="0"/>
          </a:p>
        </p:txBody>
      </p:sp>
      <p:grpSp>
        <p:nvGrpSpPr>
          <p:cNvPr id="43" name="Group 42">
            <a:extLst>
              <a:ext uri="{FF2B5EF4-FFF2-40B4-BE49-F238E27FC236}">
                <a16:creationId xmlns:a16="http://schemas.microsoft.com/office/drawing/2014/main" id="{E118AFEE-A61F-4B07-9795-2B8424FC74C2}"/>
              </a:ext>
            </a:extLst>
          </p:cNvPr>
          <p:cNvGrpSpPr/>
          <p:nvPr/>
        </p:nvGrpSpPr>
        <p:grpSpPr>
          <a:xfrm>
            <a:off x="7382386" y="2510980"/>
            <a:ext cx="2979660" cy="2979660"/>
            <a:chOff x="2448227" y="4402944"/>
            <a:chExt cx="3244970" cy="3244970"/>
          </a:xfrm>
        </p:grpSpPr>
        <p:sp>
          <p:nvSpPr>
            <p:cNvPr id="52" name="Freeform: Shape 962">
              <a:extLst>
                <a:ext uri="{FF2B5EF4-FFF2-40B4-BE49-F238E27FC236}">
                  <a16:creationId xmlns:a16="http://schemas.microsoft.com/office/drawing/2014/main" id="{B54F5A82-476C-4318-B6BD-613418240D5A}"/>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54" name="Freeform: Shape 260">
              <a:extLst>
                <a:ext uri="{FF2B5EF4-FFF2-40B4-BE49-F238E27FC236}">
                  <a16:creationId xmlns:a16="http://schemas.microsoft.com/office/drawing/2014/main" id="{FE84D201-2528-4A78-84CE-8E8CFF60EBE1}"/>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4" name="Cylinder 513">
            <a:extLst>
              <a:ext uri="{FF2B5EF4-FFF2-40B4-BE49-F238E27FC236}">
                <a16:creationId xmlns:a16="http://schemas.microsoft.com/office/drawing/2014/main" id="{5130A67C-329D-4308-AC78-F35BD38DBABD}"/>
              </a:ext>
            </a:extLst>
          </p:cNvPr>
          <p:cNvSpPr>
            <a:spLocks noChangeAspect="1"/>
          </p:cNvSpPr>
          <p:nvPr/>
        </p:nvSpPr>
        <p:spPr bwMode="auto">
          <a:xfrm>
            <a:off x="10223300" y="286776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45" name="Cylinder 513">
            <a:extLst>
              <a:ext uri="{FF2B5EF4-FFF2-40B4-BE49-F238E27FC236}">
                <a16:creationId xmlns:a16="http://schemas.microsoft.com/office/drawing/2014/main" id="{1BC4B7BB-AF97-4DE8-AE1B-F8D01188E38E}"/>
              </a:ext>
            </a:extLst>
          </p:cNvPr>
          <p:cNvSpPr>
            <a:spLocks noChangeAspect="1"/>
          </p:cNvSpPr>
          <p:nvPr/>
        </p:nvSpPr>
        <p:spPr bwMode="auto">
          <a:xfrm>
            <a:off x="9767735" y="5227679"/>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46" name="Cylinder 513">
            <a:extLst>
              <a:ext uri="{FF2B5EF4-FFF2-40B4-BE49-F238E27FC236}">
                <a16:creationId xmlns:a16="http://schemas.microsoft.com/office/drawing/2014/main" id="{104B60AA-D984-4B0C-B383-3879433B816F}"/>
              </a:ext>
            </a:extLst>
          </p:cNvPr>
          <p:cNvSpPr>
            <a:spLocks noChangeAspect="1"/>
          </p:cNvSpPr>
          <p:nvPr/>
        </p:nvSpPr>
        <p:spPr bwMode="auto">
          <a:xfrm>
            <a:off x="7041965" y="4036289"/>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47" name="Cylinder 513">
            <a:extLst>
              <a:ext uri="{FF2B5EF4-FFF2-40B4-BE49-F238E27FC236}">
                <a16:creationId xmlns:a16="http://schemas.microsoft.com/office/drawing/2014/main" id="{1F235092-9EBE-4325-9700-15A53D11D033}"/>
              </a:ext>
            </a:extLst>
          </p:cNvPr>
          <p:cNvSpPr>
            <a:spLocks noChangeAspect="1"/>
          </p:cNvSpPr>
          <p:nvPr/>
        </p:nvSpPr>
        <p:spPr bwMode="auto">
          <a:xfrm>
            <a:off x="7549744" y="2533970"/>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CFFDEC92-0B7A-422D-A4EF-D365E9A5A1AC}"/>
              </a:ext>
            </a:extLst>
          </p:cNvPr>
          <p:cNvCxnSpPr>
            <a:cxnSpLocks/>
            <a:stCxn id="4" idx="2"/>
            <a:endCxn id="44" idx="1"/>
          </p:cNvCxnSpPr>
          <p:nvPr/>
        </p:nvCxnSpPr>
        <p:spPr>
          <a:xfrm rot="16200000" flipH="1">
            <a:off x="8096839" y="604144"/>
            <a:ext cx="991859" cy="3535384"/>
          </a:xfrm>
          <a:prstGeom prst="curvedConnector3">
            <a:avLst>
              <a:gd name="adj1" fmla="val 50000"/>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FF36168-EDDD-4140-9EE9-567EA4A82F91}"/>
              </a:ext>
            </a:extLst>
          </p:cNvPr>
          <p:cNvCxnSpPr>
            <a:cxnSpLocks/>
            <a:stCxn id="4" idx="2"/>
            <a:endCxn id="47" idx="2"/>
          </p:cNvCxnSpPr>
          <p:nvPr/>
        </p:nvCxnSpPr>
        <p:spPr>
          <a:xfrm rot="16200000" flipH="1">
            <a:off x="6768281" y="1932702"/>
            <a:ext cx="838258" cy="724668"/>
          </a:xfrm>
          <a:prstGeom prst="curvedConnector2">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61B68126-B403-4D14-BA4B-F00578F4BA7F}"/>
              </a:ext>
            </a:extLst>
          </p:cNvPr>
          <p:cNvCxnSpPr>
            <a:cxnSpLocks/>
            <a:stCxn id="4" idx="2"/>
            <a:endCxn id="45" idx="2"/>
          </p:cNvCxnSpPr>
          <p:nvPr/>
        </p:nvCxnSpPr>
        <p:spPr>
          <a:xfrm rot="16200000" flipH="1">
            <a:off x="6530422" y="2170560"/>
            <a:ext cx="3531967" cy="2942659"/>
          </a:xfrm>
          <a:prstGeom prst="curvedConnector2">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534B1225-BA88-431C-B236-9C99D31FF845}"/>
              </a:ext>
            </a:extLst>
          </p:cNvPr>
          <p:cNvCxnSpPr>
            <a:cxnSpLocks/>
            <a:stCxn id="4" idx="2"/>
            <a:endCxn id="46" idx="2"/>
          </p:cNvCxnSpPr>
          <p:nvPr/>
        </p:nvCxnSpPr>
        <p:spPr>
          <a:xfrm rot="16200000" flipH="1">
            <a:off x="5763232" y="2937750"/>
            <a:ext cx="2340577" cy="216889"/>
          </a:xfrm>
          <a:prstGeom prst="curvedConnector2">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5836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115240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Request Units – Measuring RU Charges</a:t>
            </a:r>
          </a:p>
        </p:txBody>
      </p:sp>
      <p:sp>
        <p:nvSpPr>
          <p:cNvPr id="2" name="Flowchart: Off-page Connector 1">
            <a:extLst>
              <a:ext uri="{FF2B5EF4-FFF2-40B4-BE49-F238E27FC236}">
                <a16:creationId xmlns:a16="http://schemas.microsoft.com/office/drawing/2014/main" id="{81F48BA2-B5F9-4A7F-AD35-FBF0EED61676}"/>
              </a:ext>
            </a:extLst>
          </p:cNvPr>
          <p:cNvSpPr/>
          <p:nvPr/>
        </p:nvSpPr>
        <p:spPr bwMode="auto">
          <a:xfrm>
            <a:off x="22129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SELECT</a:t>
            </a:r>
          </a:p>
        </p:txBody>
      </p:sp>
      <p:sp>
        <p:nvSpPr>
          <p:cNvPr id="8" name="Flowchart: Off-page Connector 7">
            <a:extLst>
              <a:ext uri="{FF2B5EF4-FFF2-40B4-BE49-F238E27FC236}">
                <a16:creationId xmlns:a16="http://schemas.microsoft.com/office/drawing/2014/main" id="{36D4788E-CBEC-462B-A2D0-6AA6EB7D9BE6}"/>
              </a:ext>
            </a:extLst>
          </p:cNvPr>
          <p:cNvSpPr/>
          <p:nvPr/>
        </p:nvSpPr>
        <p:spPr bwMode="auto">
          <a:xfrm>
            <a:off x="427513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FROM</a:t>
            </a:r>
          </a:p>
        </p:txBody>
      </p:sp>
      <p:sp>
        <p:nvSpPr>
          <p:cNvPr id="9" name="Flowchart: Off-page Connector 8">
            <a:extLst>
              <a:ext uri="{FF2B5EF4-FFF2-40B4-BE49-F238E27FC236}">
                <a16:creationId xmlns:a16="http://schemas.microsoft.com/office/drawing/2014/main" id="{47833FA9-252E-4009-8704-5A35D6BBD3B2}"/>
              </a:ext>
            </a:extLst>
          </p:cNvPr>
          <p:cNvSpPr/>
          <p:nvPr/>
        </p:nvSpPr>
        <p:spPr bwMode="auto">
          <a:xfrm>
            <a:off x="832897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6" name="Rectangle 5">
            <a:extLst>
              <a:ext uri="{FF2B5EF4-FFF2-40B4-BE49-F238E27FC236}">
                <a16:creationId xmlns:a16="http://schemas.microsoft.com/office/drawing/2014/main" id="{C1F88F75-B125-40BF-BF6A-642325629F1D}"/>
              </a:ext>
            </a:extLst>
          </p:cNvPr>
          <p:cNvSpPr/>
          <p:nvPr/>
        </p:nvSpPr>
        <p:spPr bwMode="auto">
          <a:xfrm>
            <a:off x="792797"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Query complexity directly impacts RUs</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Predicates, functions, and index matches influence query cost</a:t>
            </a:r>
          </a:p>
        </p:txBody>
      </p:sp>
      <p:sp>
        <p:nvSpPr>
          <p:cNvPr id="12" name="Rectangle 11">
            <a:extLst>
              <a:ext uri="{FF2B5EF4-FFF2-40B4-BE49-F238E27FC236}">
                <a16:creationId xmlns:a16="http://schemas.microsoft.com/office/drawing/2014/main" id="{0296D0B8-D7BB-49D8-A154-91645035273F}"/>
              </a:ext>
            </a:extLst>
          </p:cNvPr>
          <p:cNvSpPr/>
          <p:nvPr/>
        </p:nvSpPr>
        <p:spPr bwMode="auto">
          <a:xfrm>
            <a:off x="4846636"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Headers: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Cascadia Code" panose="020B0609020000020004" pitchFamily="49" charset="0"/>
                <a:ea typeface="Segoe UI" pitchFamily="34" charset="0"/>
                <a:cs typeface="Cascadia Code" panose="020B0609020000020004" pitchFamily="49" charset="0"/>
              </a:rPr>
              <a:t>x-</a:t>
            </a:r>
            <a:r>
              <a:rPr kumimoji="0" lang="en-US" sz="1600" b="0" i="0" u="none" strike="noStrike" kern="1200" cap="none" spc="0" normalizeH="0" baseline="0" noProof="0" dirty="0" err="1">
                <a:ln>
                  <a:noFill/>
                </a:ln>
                <a:solidFill>
                  <a:srgbClr val="3C3C41"/>
                </a:solidFill>
                <a:effectLst/>
                <a:uLnTx/>
                <a:uFillTx/>
                <a:latin typeface="Cascadia Code" panose="020B0609020000020004" pitchFamily="49" charset="0"/>
                <a:ea typeface="Segoe UI" pitchFamily="34" charset="0"/>
                <a:cs typeface="Cascadia Code" panose="020B0609020000020004" pitchFamily="49" charset="0"/>
              </a:rPr>
              <a:t>ms</a:t>
            </a:r>
            <a:r>
              <a:rPr kumimoji="0" lang="en-US" sz="1600" b="0" i="0" u="none" strike="noStrike" kern="1200" cap="none" spc="0" normalizeH="0" baseline="0" noProof="0" dirty="0">
                <a:ln>
                  <a:noFill/>
                </a:ln>
                <a:solidFill>
                  <a:srgbClr val="3C3C41"/>
                </a:solidFill>
                <a:effectLst/>
                <a:uLnTx/>
                <a:uFillTx/>
                <a:latin typeface="Cascadia Code" panose="020B0609020000020004" pitchFamily="49" charset="0"/>
                <a:ea typeface="Segoe UI" pitchFamily="34" charset="0"/>
                <a:cs typeface="Cascadia Code" panose="020B0609020000020004" pitchFamily="49" charset="0"/>
              </a:rPr>
              <a:t>-request-charge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SDK property:</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600" b="0" i="0" u="none" strike="noStrike" kern="1200" cap="none" spc="0" normalizeH="0" baseline="0" noProof="0" dirty="0" err="1">
                <a:ln>
                  <a:noFill/>
                </a:ln>
                <a:solidFill>
                  <a:srgbClr val="3C3C41"/>
                </a:solidFill>
                <a:effectLst/>
                <a:uLnTx/>
                <a:uFillTx/>
                <a:latin typeface="Cascadia Code" panose="020B0609020000020004" pitchFamily="49" charset="0"/>
                <a:ea typeface="Segoe UI" pitchFamily="34" charset="0"/>
                <a:cs typeface="Cascadia Code" panose="020B0609020000020004" pitchFamily="49" charset="0"/>
              </a:rPr>
              <a:t>RequestCharge</a:t>
            </a:r>
            <a:endParaRPr kumimoji="0" lang="en-US" sz="1800" b="0" i="0" u="none" strike="noStrike" kern="1200" cap="none" spc="0" normalizeH="0" baseline="0" noProof="0" dirty="0">
              <a:ln>
                <a:noFill/>
              </a:ln>
              <a:solidFill>
                <a:srgbClr val="3C3C4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3" name="Rectangle 12">
            <a:extLst>
              <a:ext uri="{FF2B5EF4-FFF2-40B4-BE49-F238E27FC236}">
                <a16:creationId xmlns:a16="http://schemas.microsoft.com/office/drawing/2014/main" id="{8D0A9AE5-3BF5-405E-BAFF-A991B109A3E9}"/>
              </a:ext>
            </a:extLst>
          </p:cNvPr>
          <p:cNvSpPr/>
          <p:nvPr/>
        </p:nvSpPr>
        <p:spPr bwMode="auto">
          <a:xfrm>
            <a:off x="9010065"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Write operations runs the indexer</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Quantity of indexed terms influence RU charge</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Tune indexing policy</a:t>
            </a:r>
          </a:p>
        </p:txBody>
      </p:sp>
    </p:spTree>
    <p:extLst>
      <p:ext uri="{BB962C8B-B14F-4D97-AF65-F5344CB8AC3E}">
        <p14:creationId xmlns:p14="http://schemas.microsoft.com/office/powerpoint/2010/main" val="4525756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83B756C-BE01-45A8-BF12-81BA61BA25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Basic Query Syntax</a:t>
            </a:r>
          </a:p>
        </p:txBody>
      </p:sp>
      <p:sp>
        <p:nvSpPr>
          <p:cNvPr id="119" name="TextBox 118">
            <a:extLst>
              <a:ext uri="{FF2B5EF4-FFF2-40B4-BE49-F238E27FC236}">
                <a16:creationId xmlns:a16="http://schemas.microsoft.com/office/drawing/2014/main" id="{B923C1A6-1FE9-41A3-A095-4F8409413E19}"/>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r>
              <a:rPr lang="en-US" sz="2400" dirty="0">
                <a:solidFill>
                  <a:srgbClr val="000000"/>
                </a:solidFill>
                <a:latin typeface="Cascadia Code" panose="020B0609020000020004" pitchFamily="49" charset="0"/>
              </a:rPr>
              <a:t> </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products.sku</a:t>
            </a:r>
            <a:r>
              <a:rPr lang="en-US" sz="2400" dirty="0">
                <a:solidFill>
                  <a:srgbClr val="000000"/>
                </a:solidFill>
                <a:latin typeface="Cascadia Code" panose="020B0609020000020004" pitchFamily="49" charset="0"/>
              </a:rPr>
              <a:t>,</a:t>
            </a:r>
          </a:p>
          <a:p>
            <a:r>
              <a:rPr lang="en-US" sz="2400" dirty="0">
                <a:solidFill>
                  <a:srgbClr val="000000"/>
                </a:solidFill>
                <a:latin typeface="Cascadia Code" panose="020B0609020000020004" pitchFamily="49" charset="0"/>
              </a:rPr>
              <a:t>    products.name</a:t>
            </a: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p:txBody>
      </p:sp>
      <p:pic>
        <p:nvPicPr>
          <p:cNvPr id="8" name="Graphic 7">
            <a:extLst>
              <a:ext uri="{FF2B5EF4-FFF2-40B4-BE49-F238E27FC236}">
                <a16:creationId xmlns:a16="http://schemas.microsoft.com/office/drawing/2014/main" id="{E43E04AA-45EE-4C2E-933A-F22EA7729D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7F45F81A-A7C5-42AD-B5BF-F4865C5E42BB}"/>
              </a:ext>
            </a:extLst>
          </p:cNvPr>
          <p:cNvSpPr txBox="1"/>
          <p:nvPr/>
        </p:nvSpPr>
        <p:spPr>
          <a:xfrm>
            <a:off x="6218236" y="1797537"/>
            <a:ext cx="4572000" cy="5029200"/>
          </a:xfrm>
          <a:prstGeom prst="wedgeRectCallout">
            <a:avLst>
              <a:gd name="adj1" fmla="val -111250"/>
              <a:gd name="adj2" fmla="val -22159"/>
            </a:avLst>
          </a:prstGeom>
          <a:solidFill>
            <a:schemeClr val="accent5"/>
          </a:solidFill>
          <a:ln w="38100">
            <a:solidFill>
              <a:schemeClr val="accent1"/>
            </a:solidFill>
          </a:ln>
        </p:spPr>
        <p:txBody>
          <a:bodyPr wrap="none" lIns="91440" tIns="91440" rIns="91440" bIns="91440" numCol="1"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"BK-T79U-50"</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"Touring-1000 Blue"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"FR-R38B-58"</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"LL Road Frame 8"</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"FR-R38B-48"</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"LL Road Frame 4"</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"FK-9939"</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"HL Fork"</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CD3131"/>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8C0B3E9-402D-472D-8426-744BBE50FC8B}"/>
                  </a:ext>
                </a:extLst>
              </p14:cNvPr>
              <p14:cNvContentPartPr/>
              <p14:nvPr/>
            </p14:nvContentPartPr>
            <p14:xfrm rot="376178" flipV="1">
              <a:off x="1499750" y="2932295"/>
              <a:ext cx="1900282" cy="610756"/>
            </p14:xfrm>
          </p:contentPart>
        </mc:Choice>
        <mc:Fallback>
          <p:pic>
            <p:nvPicPr>
              <p:cNvPr id="10" name="Ink 9">
                <a:extLst>
                  <a:ext uri="{FF2B5EF4-FFF2-40B4-BE49-F238E27FC236}">
                    <a16:creationId xmlns:a16="http://schemas.microsoft.com/office/drawing/2014/main" id="{88C0B3E9-402D-472D-8426-744BBE50FC8B}"/>
                  </a:ext>
                </a:extLst>
              </p:cNvPr>
              <p:cNvPicPr/>
              <p:nvPr/>
            </p:nvPicPr>
            <p:blipFill>
              <a:blip r:embed="rId8"/>
              <a:stretch>
                <a:fillRect/>
              </a:stretch>
            </p:blipFill>
            <p:spPr>
              <a:xfrm rot="376178" flipV="1">
                <a:off x="1468067" y="2900624"/>
                <a:ext cx="1963649" cy="674099"/>
              </a:xfrm>
              <a:prstGeom prst="rect">
                <a:avLst/>
              </a:prstGeom>
            </p:spPr>
          </p:pic>
        </mc:Fallback>
      </mc:AlternateContent>
    </p:spTree>
    <p:extLst>
      <p:ext uri="{BB962C8B-B14F-4D97-AF65-F5344CB8AC3E}">
        <p14:creationId xmlns:p14="http://schemas.microsoft.com/office/powerpoint/2010/main" val="66735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Projecting all fields</a:t>
            </a:r>
          </a:p>
        </p:txBody>
      </p:sp>
      <p:sp>
        <p:nvSpPr>
          <p:cNvPr id="119" name="TextBox 118">
            <a:extLst>
              <a:ext uri="{FF2B5EF4-FFF2-40B4-BE49-F238E27FC236}">
                <a16:creationId xmlns:a16="http://schemas.microsoft.com/office/drawing/2014/main" id="{B923C1A6-1FE9-41A3-A095-4F8409413E19}"/>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r>
              <a:rPr lang="en-US" sz="2400" dirty="0">
                <a:solidFill>
                  <a:srgbClr val="000000"/>
                </a:solidFill>
                <a:latin typeface="Cascadia Code" panose="020B0609020000020004" pitchFamily="49" charset="0"/>
              </a:rPr>
              <a:t> </a:t>
            </a:r>
          </a:p>
          <a:p>
            <a:r>
              <a:rPr lang="en-US" sz="2400" dirty="0">
                <a:solidFill>
                  <a:srgbClr val="000000"/>
                </a:solidFill>
                <a:latin typeface="Cascadia Code" panose="020B0609020000020004" pitchFamily="49" charset="0"/>
              </a:rPr>
              <a:t>    *</a:t>
            </a: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p:txBody>
      </p:sp>
      <p:pic>
        <p:nvPicPr>
          <p:cNvPr id="7" name="Graphic 6">
            <a:extLst>
              <a:ext uri="{FF2B5EF4-FFF2-40B4-BE49-F238E27FC236}">
                <a16:creationId xmlns:a16="http://schemas.microsoft.com/office/drawing/2014/main" id="{D2D9E08D-2F3D-4B15-9C3D-D6FF68664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8" name="Graphic 7">
            <a:extLst>
              <a:ext uri="{FF2B5EF4-FFF2-40B4-BE49-F238E27FC236}">
                <a16:creationId xmlns:a16="http://schemas.microsoft.com/office/drawing/2014/main" id="{5EECC42C-3518-4755-A2E7-39D7C271C0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10" name="TextBox 9">
            <a:extLst>
              <a:ext uri="{FF2B5EF4-FFF2-40B4-BE49-F238E27FC236}">
                <a16:creationId xmlns:a16="http://schemas.microsoft.com/office/drawing/2014/main" id="{008B26C1-FC4E-48C1-BDC5-46346BBB60F8}"/>
              </a:ext>
            </a:extLst>
          </p:cNvPr>
          <p:cNvSpPr txBox="1"/>
          <p:nvPr/>
        </p:nvSpPr>
        <p:spPr>
          <a:xfrm>
            <a:off x="6218236" y="1797537"/>
            <a:ext cx="4572000" cy="5029200"/>
          </a:xfrm>
          <a:prstGeom prst="wedgeRectCallout">
            <a:avLst>
              <a:gd name="adj1" fmla="val -114166"/>
              <a:gd name="adj2" fmla="val -28977"/>
            </a:avLst>
          </a:prstGeom>
          <a:solidFill>
            <a:schemeClr val="accent5"/>
          </a:solidFill>
          <a:ln w="38100">
            <a:solidFill>
              <a:schemeClr val="accent1"/>
            </a:solidFill>
          </a:ln>
        </p:spPr>
        <p:txBody>
          <a:bodyPr wrap="none" lIns="91440" tIns="91440" rIns="91440" bIns="91440" numCol="1"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"08225A9E-F2B3-3C2"</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categoryName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"Bikes"</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"BK-T79U-50"</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"Touring-1000 Bl"</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CD3131"/>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"8826E4D4-36FF-428"</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categoryName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Compone</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sku</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"FR-R38B-58"</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"LL Road Frame 8"</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CD3131"/>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r>
              <a:rPr lang="en-US" sz="1600" b="0" dirty="0">
                <a:solidFill>
                  <a:srgbClr val="CD3131"/>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888A9DD4-34E4-4D40-A354-3E611CCE0B00}"/>
                  </a:ext>
                </a:extLst>
              </p14:cNvPr>
              <p14:cNvContentPartPr/>
              <p14:nvPr/>
            </p14:nvContentPartPr>
            <p14:xfrm rot="376178" flipV="1">
              <a:off x="1147139" y="2173340"/>
              <a:ext cx="998199" cy="610756"/>
            </p14:xfrm>
          </p:contentPart>
        </mc:Choice>
        <mc:Fallback>
          <p:pic>
            <p:nvPicPr>
              <p:cNvPr id="11" name="Ink 10">
                <a:extLst>
                  <a:ext uri="{FF2B5EF4-FFF2-40B4-BE49-F238E27FC236}">
                    <a16:creationId xmlns:a16="http://schemas.microsoft.com/office/drawing/2014/main" id="{888A9DD4-34E4-4D40-A354-3E611CCE0B00}"/>
                  </a:ext>
                </a:extLst>
              </p:cNvPr>
              <p:cNvPicPr/>
              <p:nvPr/>
            </p:nvPicPr>
            <p:blipFill>
              <a:blip r:embed="rId8"/>
              <a:stretch>
                <a:fillRect/>
              </a:stretch>
            </p:blipFill>
            <p:spPr>
              <a:xfrm rot="376178" flipV="1">
                <a:off x="1115462" y="2141669"/>
                <a:ext cx="1061554" cy="674099"/>
              </a:xfrm>
              <a:prstGeom prst="rect">
                <a:avLst/>
              </a:prstGeom>
            </p:spPr>
          </p:pic>
        </mc:Fallback>
      </mc:AlternateContent>
    </p:spTree>
    <p:extLst>
      <p:ext uri="{BB962C8B-B14F-4D97-AF65-F5344CB8AC3E}">
        <p14:creationId xmlns:p14="http://schemas.microsoft.com/office/powerpoint/2010/main" val="213553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Aliasing the container</a:t>
            </a:r>
          </a:p>
        </p:txBody>
      </p:sp>
      <p:sp>
        <p:nvSpPr>
          <p:cNvPr id="119" name="TextBox 118">
            <a:extLst>
              <a:ext uri="{FF2B5EF4-FFF2-40B4-BE49-F238E27FC236}">
                <a16:creationId xmlns:a16="http://schemas.microsoft.com/office/drawing/2014/main" id="{B923C1A6-1FE9-41A3-A095-4F8409413E19}"/>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r>
              <a:rPr lang="en-US" sz="2400" dirty="0">
                <a:solidFill>
                  <a:srgbClr val="000000"/>
                </a:solidFill>
                <a:latin typeface="Cascadia Code" panose="020B0609020000020004" pitchFamily="49" charset="0"/>
              </a:rPr>
              <a:t> </a:t>
            </a:r>
          </a:p>
          <a:p>
            <a:r>
              <a:rPr lang="en-US" sz="2400" dirty="0">
                <a:solidFill>
                  <a:srgbClr val="000000"/>
                </a:solidFill>
                <a:latin typeface="Cascadia Code" panose="020B0609020000020004" pitchFamily="49" charset="0"/>
              </a:rPr>
              <a:t>    t.id,</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t.pricePaid</a:t>
            </a:r>
            <a:endParaRPr lang="en-US" sz="2400" dirty="0">
              <a:solidFill>
                <a:srgbClr val="000000"/>
              </a:solidFill>
              <a:latin typeface="Cascadia Code" panose="020B0609020000020004" pitchFamily="49" charset="0"/>
            </a:endParaRP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tickets </a:t>
            </a:r>
            <a:r>
              <a:rPr lang="en-US" sz="2400" dirty="0">
                <a:solidFill>
                  <a:srgbClr val="0000FF"/>
                </a:solidFill>
                <a:latin typeface="Cascadia Code" panose="020B0609020000020004" pitchFamily="49" charset="0"/>
              </a:rPr>
              <a:t>AS</a:t>
            </a:r>
            <a:r>
              <a:rPr lang="en-US" sz="2400" dirty="0">
                <a:solidFill>
                  <a:srgbClr val="000000"/>
                </a:solidFill>
                <a:latin typeface="Cascadia Code" panose="020B0609020000020004" pitchFamily="49" charset="0"/>
              </a:rPr>
              <a:t> t</a:t>
            </a:r>
          </a:p>
        </p:txBody>
      </p:sp>
      <p:sp>
        <p:nvSpPr>
          <p:cNvPr id="156" name="TextBox 155">
            <a:extLst>
              <a:ext uri="{FF2B5EF4-FFF2-40B4-BE49-F238E27FC236}">
                <a16:creationId xmlns:a16="http://schemas.microsoft.com/office/drawing/2014/main" id="{C8B31DDE-B6A4-4B0F-B21E-888CB270117A}"/>
              </a:ext>
            </a:extLst>
          </p:cNvPr>
          <p:cNvSpPr txBox="1"/>
          <p:nvPr/>
        </p:nvSpPr>
        <p:spPr>
          <a:xfrm>
            <a:off x="6218236"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r>
              <a:rPr lang="en-US" sz="2400" dirty="0">
                <a:solidFill>
                  <a:srgbClr val="000000"/>
                </a:solidFill>
                <a:latin typeface="Cascadia Code" panose="020B0609020000020004" pitchFamily="49" charset="0"/>
              </a:rPr>
              <a:t> </a:t>
            </a:r>
          </a:p>
          <a:p>
            <a:r>
              <a:rPr lang="en-US" sz="2400" dirty="0">
                <a:solidFill>
                  <a:srgbClr val="000000"/>
                </a:solidFill>
                <a:latin typeface="Cascadia Code" panose="020B0609020000020004" pitchFamily="49" charset="0"/>
              </a:rPr>
              <a:t>    t.id,</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t.pricePaid</a:t>
            </a:r>
            <a:endParaRPr lang="en-US" sz="2400" dirty="0">
              <a:solidFill>
                <a:srgbClr val="000000"/>
              </a:solidFill>
              <a:latin typeface="Cascadia Code" panose="020B0609020000020004" pitchFamily="49" charset="0"/>
            </a:endParaRP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tickets t</a:t>
            </a:r>
          </a:p>
        </p:txBody>
      </p:sp>
      <p:pic>
        <p:nvPicPr>
          <p:cNvPr id="158" name="Graphic 157">
            <a:extLst>
              <a:ext uri="{FF2B5EF4-FFF2-40B4-BE49-F238E27FC236}">
                <a16:creationId xmlns:a16="http://schemas.microsoft.com/office/drawing/2014/main" id="{81920370-0688-42E1-AAFD-6F6B23852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159" name="Graphic 158">
            <a:extLst>
              <a:ext uri="{FF2B5EF4-FFF2-40B4-BE49-F238E27FC236}">
                <a16:creationId xmlns:a16="http://schemas.microsoft.com/office/drawing/2014/main" id="{7425F1A1-DB04-48FD-A691-C696074714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mc:AlternateContent xmlns:mc="http://schemas.openxmlformats.org/markup-compatibility/2006">
        <mc:Choice xmlns:p14="http://schemas.microsoft.com/office/powerpoint/2010/main" Requires="p14">
          <p:contentPart p14:bwMode="auto" r:id="rId7">
            <p14:nvContentPartPr>
              <p14:cNvPr id="160" name="Ink 159">
                <a:extLst>
                  <a:ext uri="{FF2B5EF4-FFF2-40B4-BE49-F238E27FC236}">
                    <a16:creationId xmlns:a16="http://schemas.microsoft.com/office/drawing/2014/main" id="{883F6E56-8B98-476C-8542-3662C1A62F27}"/>
                  </a:ext>
                </a:extLst>
              </p14:cNvPr>
              <p14:cNvContentPartPr/>
              <p14:nvPr/>
            </p14:nvContentPartPr>
            <p14:xfrm rot="376178" flipV="1">
              <a:off x="3035972" y="2868938"/>
              <a:ext cx="998199" cy="610756"/>
            </p14:xfrm>
          </p:contentPart>
        </mc:Choice>
        <mc:Fallback>
          <p:pic>
            <p:nvPicPr>
              <p:cNvPr id="160" name="Ink 159">
                <a:extLst>
                  <a:ext uri="{FF2B5EF4-FFF2-40B4-BE49-F238E27FC236}">
                    <a16:creationId xmlns:a16="http://schemas.microsoft.com/office/drawing/2014/main" id="{883F6E56-8B98-476C-8542-3662C1A62F27}"/>
                  </a:ext>
                </a:extLst>
              </p:cNvPr>
              <p:cNvPicPr/>
              <p:nvPr/>
            </p:nvPicPr>
            <p:blipFill>
              <a:blip r:embed="rId8"/>
              <a:stretch>
                <a:fillRect/>
              </a:stretch>
            </p:blipFill>
            <p:spPr>
              <a:xfrm rot="376178" flipV="1">
                <a:off x="3004295" y="2837267"/>
                <a:ext cx="1061554" cy="67409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1" name="Ink 160">
                <a:extLst>
                  <a:ext uri="{FF2B5EF4-FFF2-40B4-BE49-F238E27FC236}">
                    <a16:creationId xmlns:a16="http://schemas.microsoft.com/office/drawing/2014/main" id="{508D98B6-D146-4803-92AD-AD53F1B58BB7}"/>
                  </a:ext>
                </a:extLst>
              </p14:cNvPr>
              <p14:cNvContentPartPr/>
              <p14:nvPr/>
            </p14:nvContentPartPr>
            <p14:xfrm rot="376178" flipV="1">
              <a:off x="8351617" y="2868938"/>
              <a:ext cx="766956" cy="610756"/>
            </p14:xfrm>
          </p:contentPart>
        </mc:Choice>
        <mc:Fallback>
          <p:pic>
            <p:nvPicPr>
              <p:cNvPr id="161" name="Ink 160">
                <a:extLst>
                  <a:ext uri="{FF2B5EF4-FFF2-40B4-BE49-F238E27FC236}">
                    <a16:creationId xmlns:a16="http://schemas.microsoft.com/office/drawing/2014/main" id="{508D98B6-D146-4803-92AD-AD53F1B58BB7}"/>
                  </a:ext>
                </a:extLst>
              </p:cNvPr>
              <p:cNvPicPr/>
              <p:nvPr/>
            </p:nvPicPr>
            <p:blipFill>
              <a:blip r:embed="rId10"/>
              <a:stretch>
                <a:fillRect/>
              </a:stretch>
            </p:blipFill>
            <p:spPr>
              <a:xfrm rot="376178" flipV="1">
                <a:off x="8319945" y="2837267"/>
                <a:ext cx="829939" cy="674099"/>
              </a:xfrm>
              <a:prstGeom prst="rect">
                <a:avLst/>
              </a:prstGeom>
            </p:spPr>
          </p:pic>
        </mc:Fallback>
      </mc:AlternateContent>
    </p:spTree>
    <p:extLst>
      <p:ext uri="{BB962C8B-B14F-4D97-AF65-F5344CB8AC3E}">
        <p14:creationId xmlns:p14="http://schemas.microsoft.com/office/powerpoint/2010/main" val="3852153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p:cTn id="7" dur="500" fill="hold"/>
                                        <p:tgtEl>
                                          <p:spTgt spid="16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p:cTn id="12" dur="500" fill="hold"/>
                                        <p:tgtEl>
                                          <p:spTgt spid="16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8475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12"/>
              </a:spcAft>
              <a:buClrTx/>
              <a:buSzPct val="90000"/>
              <a:buFont typeface="Wingdings" panose="05000000000000000000" pitchFamily="2" charset="2"/>
              <a:buNone/>
              <a:tabLst/>
              <a:defRPr/>
            </a:pPr>
            <a:r>
              <a:rPr kumimoji="0" lang="en-US" sz="1836"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Automatically distributing and replicating data to ensure redundancy and performance</a:t>
            </a:r>
          </a:p>
        </p:txBody>
      </p:sp>
      <p:grpSp>
        <p:nvGrpSpPr>
          <p:cNvPr id="12" name="Group 11">
            <a:extLst>
              <a:ext uri="{FF2B5EF4-FFF2-40B4-BE49-F238E27FC236}">
                <a16:creationId xmlns:a16="http://schemas.microsoft.com/office/drawing/2014/main" id="{2D4E6012-528C-4718-AFC1-DAF4BDAACE4A}"/>
              </a:ext>
            </a:extLst>
          </p:cNvPr>
          <p:cNvGrpSpPr/>
          <p:nvPr/>
        </p:nvGrpSpPr>
        <p:grpSpPr>
          <a:xfrm>
            <a:off x="6065520" y="849147"/>
            <a:ext cx="4857386" cy="5296229"/>
            <a:chOff x="7492686" y="1373115"/>
            <a:chExt cx="3971240" cy="4330024"/>
          </a:xfrm>
        </p:grpSpPr>
        <p:pic>
          <p:nvPicPr>
            <p:cNvPr id="82" name="Picture 81" descr="A close up of graphics&#10;&#10;Description automatically generated">
              <a:extLst>
                <a:ext uri="{FF2B5EF4-FFF2-40B4-BE49-F238E27FC236}">
                  <a16:creationId xmlns:a16="http://schemas.microsoft.com/office/drawing/2014/main" id="{51A63D57-832D-4500-AC64-2B7C799A3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85" name="TextBox 84">
              <a:extLst>
                <a:ext uri="{FF2B5EF4-FFF2-40B4-BE49-F238E27FC236}">
                  <a16:creationId xmlns:a16="http://schemas.microsoft.com/office/drawing/2014/main" id="{D5A0C5B6-DC3F-4E6A-86D8-87AEB67886E1}"/>
                </a:ext>
              </a:extLst>
            </p:cNvPr>
            <p:cNvSpPr txBox="1"/>
            <p:nvPr/>
          </p:nvSpPr>
          <p:spPr>
            <a:xfrm>
              <a:off x="9212524" y="1373115"/>
              <a:ext cx="452955" cy="452955"/>
            </a:xfrm>
            <a:prstGeom prst="rect">
              <a:avLst/>
            </a:prstGeom>
            <a:solidFill>
              <a:schemeClr val="accent1"/>
            </a:solidFill>
            <a:ln>
              <a:noFill/>
            </a:ln>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ea typeface="+mn-ea"/>
                  <a:cs typeface="+mn-cs"/>
                </a:rPr>
                <a:t>RU</a:t>
              </a:r>
            </a:p>
          </p:txBody>
        </p:sp>
        <p:pic>
          <p:nvPicPr>
            <p:cNvPr id="3" name="Graphic 2">
              <a:extLst>
                <a:ext uri="{FF2B5EF4-FFF2-40B4-BE49-F238E27FC236}">
                  <a16:creationId xmlns:a16="http://schemas.microsoft.com/office/drawing/2014/main" id="{D5974CAE-7DD5-4237-A376-88CC7FFE9A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7" name="Group 6">
              <a:extLst>
                <a:ext uri="{FF2B5EF4-FFF2-40B4-BE49-F238E27FC236}">
                  <a16:creationId xmlns:a16="http://schemas.microsoft.com/office/drawing/2014/main" id="{AB9EFF68-8B34-40CF-B63D-0031347CDBD7}"/>
                </a:ext>
              </a:extLst>
            </p:cNvPr>
            <p:cNvGrpSpPr/>
            <p:nvPr/>
          </p:nvGrpSpPr>
          <p:grpSpPr>
            <a:xfrm>
              <a:off x="8687176" y="1986525"/>
              <a:ext cx="1431406" cy="281354"/>
              <a:chOff x="8666071" y="3382801"/>
              <a:chExt cx="1431406" cy="281354"/>
            </a:xfrm>
          </p:grpSpPr>
          <p:cxnSp>
            <p:nvCxnSpPr>
              <p:cNvPr id="6" name="Straight Arrow Connector 5">
                <a:extLst>
                  <a:ext uri="{FF2B5EF4-FFF2-40B4-BE49-F238E27FC236}">
                    <a16:creationId xmlns:a16="http://schemas.microsoft.com/office/drawing/2014/main" id="{9BB5A29C-53E2-40C6-AAE1-47ECEA57DE50}"/>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B4B5C8D2-2907-4401-A164-68196B1B8E31}"/>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 name="Group 8">
              <a:extLst>
                <a:ext uri="{FF2B5EF4-FFF2-40B4-BE49-F238E27FC236}">
                  <a16:creationId xmlns:a16="http://schemas.microsoft.com/office/drawing/2014/main" id="{454FF49C-AF85-4D6E-977C-702741877FA8}"/>
                </a:ext>
              </a:extLst>
            </p:cNvPr>
            <p:cNvGrpSpPr/>
            <p:nvPr/>
          </p:nvGrpSpPr>
          <p:grpSpPr>
            <a:xfrm>
              <a:off x="7654589" y="3589759"/>
              <a:ext cx="3758850" cy="2113380"/>
              <a:chOff x="7654589" y="4290579"/>
              <a:chExt cx="3758850" cy="2113380"/>
            </a:xfrm>
          </p:grpSpPr>
          <p:sp>
            <p:nvSpPr>
              <p:cNvPr id="96" name="Rectangle 95">
                <a:extLst>
                  <a:ext uri="{FF2B5EF4-FFF2-40B4-BE49-F238E27FC236}">
                    <a16:creationId xmlns:a16="http://schemas.microsoft.com/office/drawing/2014/main" id="{613F8007-7DE1-4697-9307-D04E6B7E9008}"/>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64D92767-1EB4-4DBE-85C0-025BC2EA06AF}"/>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0" name="Oval 139">
                <a:extLst>
                  <a:ext uri="{FF2B5EF4-FFF2-40B4-BE49-F238E27FC236}">
                    <a16:creationId xmlns:a16="http://schemas.microsoft.com/office/drawing/2014/main" id="{742E0857-E96B-478A-B23F-FBE0A91EA387}"/>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1" name="Straight Connector 140">
                <a:extLst>
                  <a:ext uri="{FF2B5EF4-FFF2-40B4-BE49-F238E27FC236}">
                    <a16:creationId xmlns:a16="http://schemas.microsoft.com/office/drawing/2014/main" id="{D40FB3C9-3BF2-460D-8F62-480E68CFD81D}"/>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DE88913-F5FD-457A-AA07-C8284C88EAC3}"/>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Oval 136">
                <a:extLst>
                  <a:ext uri="{FF2B5EF4-FFF2-40B4-BE49-F238E27FC236}">
                    <a16:creationId xmlns:a16="http://schemas.microsoft.com/office/drawing/2014/main" id="{3FEDAE6E-9CDA-4E1E-BA7B-C6182E514050}"/>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8" name="Straight Connector 137">
                <a:extLst>
                  <a:ext uri="{FF2B5EF4-FFF2-40B4-BE49-F238E27FC236}">
                    <a16:creationId xmlns:a16="http://schemas.microsoft.com/office/drawing/2014/main" id="{299E76A1-4B32-4BB4-94B8-579F685DCACC}"/>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4184AC71-CC82-474A-A6BF-794D6FC189A9}"/>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4" name="Oval 133">
                <a:extLst>
                  <a:ext uri="{FF2B5EF4-FFF2-40B4-BE49-F238E27FC236}">
                    <a16:creationId xmlns:a16="http://schemas.microsoft.com/office/drawing/2014/main" id="{C87A33D9-A5EC-464E-91B3-011326499AEB}"/>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5" name="Straight Connector 134">
                <a:extLst>
                  <a:ext uri="{FF2B5EF4-FFF2-40B4-BE49-F238E27FC236}">
                    <a16:creationId xmlns:a16="http://schemas.microsoft.com/office/drawing/2014/main" id="{19DAFB66-BA6F-49CA-8D3B-E2BA960B0FC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38219330-1F5A-4D2E-9A5E-B8AD6C725E58}"/>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1" name="Oval 130">
                <a:extLst>
                  <a:ext uri="{FF2B5EF4-FFF2-40B4-BE49-F238E27FC236}">
                    <a16:creationId xmlns:a16="http://schemas.microsoft.com/office/drawing/2014/main" id="{F3899805-6597-4CA0-87CF-F83FEDD7C6FC}"/>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2" name="Straight Connector 131">
                <a:extLst>
                  <a:ext uri="{FF2B5EF4-FFF2-40B4-BE49-F238E27FC236}">
                    <a16:creationId xmlns:a16="http://schemas.microsoft.com/office/drawing/2014/main" id="{1951903F-1844-4358-B7F3-B124AA2B0BF1}"/>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F4B7D29-4EBF-4477-AEEA-AE6452A3B439}"/>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8" name="Oval 127">
                <a:extLst>
                  <a:ext uri="{FF2B5EF4-FFF2-40B4-BE49-F238E27FC236}">
                    <a16:creationId xmlns:a16="http://schemas.microsoft.com/office/drawing/2014/main" id="{413DAC58-CC8D-492A-B023-B9366A64A262}"/>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9" name="Straight Connector 128">
                <a:extLst>
                  <a:ext uri="{FF2B5EF4-FFF2-40B4-BE49-F238E27FC236}">
                    <a16:creationId xmlns:a16="http://schemas.microsoft.com/office/drawing/2014/main" id="{2B1A6001-2048-4D77-8EA9-F38938700D92}"/>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034043B0-B94A-46BB-8D82-034AC9C3049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5" name="Oval 124">
                <a:extLst>
                  <a:ext uri="{FF2B5EF4-FFF2-40B4-BE49-F238E27FC236}">
                    <a16:creationId xmlns:a16="http://schemas.microsoft.com/office/drawing/2014/main" id="{D369FE82-D16C-4280-BD59-C30823C46CF4}"/>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6" name="Straight Connector 125">
                <a:extLst>
                  <a:ext uri="{FF2B5EF4-FFF2-40B4-BE49-F238E27FC236}">
                    <a16:creationId xmlns:a16="http://schemas.microsoft.com/office/drawing/2014/main" id="{A0BF9FCA-81C2-413E-87CE-3326C18170E1}"/>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Flowchart: Direct Access Storage 102">
                <a:extLst>
                  <a:ext uri="{FF2B5EF4-FFF2-40B4-BE49-F238E27FC236}">
                    <a16:creationId xmlns:a16="http://schemas.microsoft.com/office/drawing/2014/main" id="{9D7A34DC-1527-475F-BC71-C9CA435847DE}"/>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8" name="Rectangle 5">
                <a:extLst>
                  <a:ext uri="{FF2B5EF4-FFF2-40B4-BE49-F238E27FC236}">
                    <a16:creationId xmlns:a16="http://schemas.microsoft.com/office/drawing/2014/main" id="{14B926C9-7084-4288-9A72-8423E842F82F}"/>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F1FC1038-67DD-495C-BF2F-4293B0818CCF}"/>
                  </a:ext>
                </a:extLst>
              </p:cNvPr>
              <p:cNvGrpSpPr/>
              <p:nvPr/>
            </p:nvGrpSpPr>
            <p:grpSpPr>
              <a:xfrm>
                <a:off x="8114718" y="4737919"/>
                <a:ext cx="574597" cy="735815"/>
                <a:chOff x="8114718" y="4737919"/>
                <a:chExt cx="574597" cy="735815"/>
              </a:xfrm>
            </p:grpSpPr>
            <p:sp>
              <p:nvSpPr>
                <p:cNvPr id="142" name="Freeform: Shape 141">
                  <a:extLst>
                    <a:ext uri="{FF2B5EF4-FFF2-40B4-BE49-F238E27FC236}">
                      <a16:creationId xmlns:a16="http://schemas.microsoft.com/office/drawing/2014/main" id="{F60165B9-4F0A-4103-9D05-812C40383E0A}"/>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3" name="Freeform: Shape 142">
                  <a:extLst>
                    <a:ext uri="{FF2B5EF4-FFF2-40B4-BE49-F238E27FC236}">
                      <a16:creationId xmlns:a16="http://schemas.microsoft.com/office/drawing/2014/main" id="{9DDF3FF4-AD93-4E7D-A1B8-00AADD8218DD}"/>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4" name="Freeform: Shape 143">
                  <a:extLst>
                    <a:ext uri="{FF2B5EF4-FFF2-40B4-BE49-F238E27FC236}">
                      <a16:creationId xmlns:a16="http://schemas.microsoft.com/office/drawing/2014/main" id="{36D51156-BA08-4B52-8D85-8D3DC8A02079}"/>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5" name="Freeform: Shape 144">
                  <a:extLst>
                    <a:ext uri="{FF2B5EF4-FFF2-40B4-BE49-F238E27FC236}">
                      <a16:creationId xmlns:a16="http://schemas.microsoft.com/office/drawing/2014/main" id="{1A57B95B-3326-4594-B5C3-627192D95445}"/>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05" name="TextBox 104">
                <a:extLst>
                  <a:ext uri="{FF2B5EF4-FFF2-40B4-BE49-F238E27FC236}">
                    <a16:creationId xmlns:a16="http://schemas.microsoft.com/office/drawing/2014/main" id="{71471AAB-DB3A-435C-9719-C75CBDAAA23C}"/>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06" name="TextBox 105">
                <a:extLst>
                  <a:ext uri="{FF2B5EF4-FFF2-40B4-BE49-F238E27FC236}">
                    <a16:creationId xmlns:a16="http://schemas.microsoft.com/office/drawing/2014/main" id="{4E6B2A1B-34C7-4D0F-947A-EF6AEADF5AEB}"/>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07" name="TextBox 106">
                <a:extLst>
                  <a:ext uri="{FF2B5EF4-FFF2-40B4-BE49-F238E27FC236}">
                    <a16:creationId xmlns:a16="http://schemas.microsoft.com/office/drawing/2014/main" id="{1B54BCE5-0B43-4749-8860-A5553EC6AFB4}"/>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3126312"/>
            <a:ext cx="3247476" cy="738664"/>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Partitioning</a:t>
            </a:r>
            <a:endParaRPr lang="en-US" sz="4800" dirty="0"/>
          </a:p>
        </p:txBody>
      </p:sp>
    </p:spTree>
    <p:extLst>
      <p:ext uri="{BB962C8B-B14F-4D97-AF65-F5344CB8AC3E}">
        <p14:creationId xmlns:p14="http://schemas.microsoft.com/office/powerpoint/2010/main" val="10444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Filtering the results</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b="0" dirty="0">
                <a:solidFill>
                  <a:srgbClr val="0000FF"/>
                </a:solidFill>
                <a:effectLst/>
                <a:latin typeface="Cascadia Code" panose="020B0609020000020004" pitchFamily="49" charset="0"/>
              </a:rPr>
              <a:t>SELECT</a:t>
            </a:r>
            <a:r>
              <a:rPr lang="en-US" sz="2400" b="0" dirty="0">
                <a:solidFill>
                  <a:srgbClr val="000000"/>
                </a:solidFill>
                <a:effectLst/>
                <a:latin typeface="Cascadia Code" panose="020B0609020000020004" pitchFamily="49" charset="0"/>
              </a:rPr>
              <a:t> </a:t>
            </a:r>
          </a:p>
          <a:p>
            <a:r>
              <a:rPr lang="en-US" sz="2400" b="0" dirty="0">
                <a:solidFill>
                  <a:srgbClr val="000000"/>
                </a:solidFill>
                <a:effectLst/>
                <a:latin typeface="Cascadia Code" panose="020B0609020000020004" pitchFamily="49" charset="0"/>
              </a:rPr>
              <a:t>    </a:t>
            </a:r>
            <a:r>
              <a:rPr lang="en-US" sz="2400" b="0" dirty="0" err="1">
                <a:solidFill>
                  <a:srgbClr val="000000"/>
                </a:solidFill>
                <a:effectLst/>
                <a:latin typeface="Cascadia Code" panose="020B0609020000020004" pitchFamily="49" charset="0"/>
              </a:rPr>
              <a:t>p.sku</a:t>
            </a:r>
            <a:r>
              <a:rPr lang="en-US" sz="2400" b="0" dirty="0">
                <a:solidFill>
                  <a:srgbClr val="000000"/>
                </a:solidFill>
                <a:effectLst/>
                <a:latin typeface="Cascadia Code" panose="020B0609020000020004" pitchFamily="49" charset="0"/>
              </a:rPr>
              <a:t>,</a:t>
            </a:r>
          </a:p>
          <a:p>
            <a:r>
              <a:rPr lang="en-US" sz="2400" b="0" dirty="0">
                <a:solidFill>
                  <a:srgbClr val="000000"/>
                </a:solidFill>
                <a:effectLst/>
                <a:latin typeface="Cascadia Code" panose="020B0609020000020004" pitchFamily="49" charset="0"/>
              </a:rPr>
              <a:t>    </a:t>
            </a:r>
            <a:r>
              <a:rPr lang="en-US" sz="2400" b="0" dirty="0" err="1">
                <a:solidFill>
                  <a:srgbClr val="000000"/>
                </a:solidFill>
                <a:effectLst/>
                <a:latin typeface="Cascadia Code" panose="020B0609020000020004" pitchFamily="49" charset="0"/>
              </a:rPr>
              <a:t>p.price</a:t>
            </a:r>
            <a:endParaRPr lang="en-US" sz="2400" b="0" dirty="0">
              <a:solidFill>
                <a:srgbClr val="000000"/>
              </a:solidFill>
              <a:effectLst/>
              <a:latin typeface="Cascadia Code" panose="020B0609020000020004" pitchFamily="49" charset="0"/>
            </a:endParaRPr>
          </a:p>
          <a:p>
            <a:r>
              <a:rPr lang="en-US" sz="2400" b="0" dirty="0">
                <a:solidFill>
                  <a:srgbClr val="0000FF"/>
                </a:solidFill>
                <a:effectLst/>
                <a:latin typeface="Cascadia Code" panose="020B0609020000020004" pitchFamily="49" charset="0"/>
              </a:rPr>
              <a:t>FROM</a:t>
            </a:r>
            <a:r>
              <a:rPr lang="en-US" sz="2400" b="0" dirty="0">
                <a:solidFill>
                  <a:srgbClr val="000000"/>
                </a:solidFill>
                <a:effectLst/>
                <a:latin typeface="Cascadia Code" panose="020B0609020000020004" pitchFamily="49" charset="0"/>
              </a:rPr>
              <a:t> products </a:t>
            </a:r>
            <a:r>
              <a:rPr lang="en-US" sz="2400" b="0" dirty="0">
                <a:solidFill>
                  <a:srgbClr val="0000FF"/>
                </a:solidFill>
                <a:effectLst/>
                <a:latin typeface="Cascadia Code" panose="020B0609020000020004" pitchFamily="49" charset="0"/>
              </a:rPr>
              <a:t>AS</a:t>
            </a:r>
            <a:r>
              <a:rPr lang="en-US" sz="2400" b="0" dirty="0">
                <a:solidFill>
                  <a:srgbClr val="000000"/>
                </a:solidFill>
                <a:effectLst/>
                <a:latin typeface="Cascadia Code" panose="020B0609020000020004" pitchFamily="49" charset="0"/>
              </a:rPr>
              <a:t> p</a:t>
            </a:r>
          </a:p>
          <a:p>
            <a:r>
              <a:rPr lang="en-US" sz="2400" b="0" dirty="0">
                <a:solidFill>
                  <a:srgbClr val="0000FF"/>
                </a:solidFill>
                <a:effectLst/>
                <a:latin typeface="Cascadia Code" panose="020B0609020000020004" pitchFamily="49" charset="0"/>
              </a:rPr>
              <a:t>WHERE</a:t>
            </a:r>
            <a:r>
              <a:rPr lang="en-US" sz="2400" b="0" dirty="0">
                <a:solidFill>
                  <a:srgbClr val="000000"/>
                </a:solidFill>
                <a:effectLst/>
                <a:latin typeface="Cascadia Code" panose="020B0609020000020004" pitchFamily="49" charset="0"/>
              </a:rPr>
              <a:t> </a:t>
            </a:r>
          </a:p>
          <a:p>
            <a:r>
              <a:rPr lang="en-US" sz="2400" b="0" dirty="0">
                <a:solidFill>
                  <a:srgbClr val="000000"/>
                </a:solidFill>
                <a:effectLst/>
                <a:latin typeface="Cascadia Code" panose="020B0609020000020004" pitchFamily="49" charset="0"/>
              </a:rPr>
              <a:t>    </a:t>
            </a:r>
            <a:r>
              <a:rPr lang="en-US" sz="2400" b="0" dirty="0" err="1">
                <a:solidFill>
                  <a:srgbClr val="000000"/>
                </a:solidFill>
                <a:effectLst/>
                <a:latin typeface="Cascadia Code" panose="020B0609020000020004" pitchFamily="49" charset="0"/>
              </a:rPr>
              <a:t>p.price</a:t>
            </a:r>
            <a:r>
              <a:rPr lang="en-US" sz="2400" b="0" dirty="0">
                <a:solidFill>
                  <a:srgbClr val="000000"/>
                </a:solidFill>
                <a:effectLst/>
                <a:latin typeface="Cascadia Code" panose="020B0609020000020004" pitchFamily="49" charset="0"/>
              </a:rPr>
              <a:t> &gt; </a:t>
            </a:r>
            <a:r>
              <a:rPr lang="en-US" sz="2400" b="0" dirty="0">
                <a:solidFill>
                  <a:srgbClr val="098658"/>
                </a:solidFill>
                <a:effectLst/>
                <a:latin typeface="Cascadia Code" panose="020B0609020000020004" pitchFamily="49" charset="0"/>
              </a:rPr>
              <a:t>500</a:t>
            </a:r>
            <a:r>
              <a:rPr lang="en-US" sz="2400" b="0" dirty="0">
                <a:solidFill>
                  <a:srgbClr val="000000"/>
                </a:solidFill>
                <a:effectLst/>
                <a:latin typeface="Cascadia Code" panose="020B0609020000020004" pitchFamily="49" charset="0"/>
              </a:rPr>
              <a:t>.</a:t>
            </a:r>
            <a:r>
              <a:rPr lang="en-US" sz="2400" b="0" dirty="0">
                <a:solidFill>
                  <a:srgbClr val="098658"/>
                </a:solidFill>
                <a:effectLst/>
                <a:latin typeface="Cascadia Code" panose="020B0609020000020004" pitchFamily="49" charset="0"/>
              </a:rPr>
              <a:t>00</a:t>
            </a:r>
            <a:r>
              <a:rPr lang="en-US" sz="2400" b="0" dirty="0">
                <a:solidFill>
                  <a:srgbClr val="000000"/>
                </a:solidFill>
                <a:effectLst/>
                <a:latin typeface="Cascadia Code" panose="020B0609020000020004" pitchFamily="49" charset="0"/>
              </a:rPr>
              <a:t> </a:t>
            </a:r>
            <a:r>
              <a:rPr lang="en-US" sz="2400" b="0" dirty="0">
                <a:solidFill>
                  <a:srgbClr val="0000FF"/>
                </a:solidFill>
                <a:effectLst/>
                <a:latin typeface="Cascadia Code" panose="020B0609020000020004" pitchFamily="49" charset="0"/>
              </a:rPr>
              <a:t>AND</a:t>
            </a:r>
            <a:endParaRPr lang="en-US" sz="2400" b="0" dirty="0">
              <a:solidFill>
                <a:srgbClr val="000000"/>
              </a:solidFill>
              <a:effectLst/>
              <a:latin typeface="Cascadia Code" panose="020B0609020000020004" pitchFamily="49" charset="0"/>
            </a:endParaRPr>
          </a:p>
          <a:p>
            <a:r>
              <a:rPr lang="en-US" sz="2400" b="0" dirty="0">
                <a:solidFill>
                  <a:srgbClr val="000000"/>
                </a:solidFill>
                <a:effectLst/>
                <a:latin typeface="Cascadia Code" panose="020B0609020000020004" pitchFamily="49" charset="0"/>
              </a:rPr>
              <a:t>    </a:t>
            </a:r>
            <a:r>
              <a:rPr lang="en-US" sz="2400" b="0" dirty="0" err="1">
                <a:solidFill>
                  <a:srgbClr val="000000"/>
                </a:solidFill>
                <a:effectLst/>
                <a:latin typeface="Cascadia Code" panose="020B0609020000020004" pitchFamily="49" charset="0"/>
              </a:rPr>
              <a:t>p.price</a:t>
            </a:r>
            <a:r>
              <a:rPr lang="en-US" sz="2400" b="0" dirty="0">
                <a:solidFill>
                  <a:srgbClr val="000000"/>
                </a:solidFill>
                <a:effectLst/>
                <a:latin typeface="Cascadia Code" panose="020B0609020000020004" pitchFamily="49" charset="0"/>
              </a:rPr>
              <a:t> &lt;= </a:t>
            </a:r>
            <a:r>
              <a:rPr lang="en-US" sz="2400" b="0" dirty="0">
                <a:solidFill>
                  <a:srgbClr val="098658"/>
                </a:solidFill>
                <a:effectLst/>
                <a:latin typeface="Cascadia Code" panose="020B0609020000020004" pitchFamily="49" charset="0"/>
              </a:rPr>
              <a:t>1000</a:t>
            </a:r>
            <a:r>
              <a:rPr lang="en-US" sz="2400" b="0" dirty="0">
                <a:solidFill>
                  <a:srgbClr val="000000"/>
                </a:solidFill>
                <a:effectLst/>
                <a:latin typeface="Cascadia Code" panose="020B0609020000020004" pitchFamily="49" charset="0"/>
              </a:rPr>
              <a:t>.</a:t>
            </a:r>
            <a:r>
              <a:rPr lang="en-US" sz="2400" b="0" dirty="0">
                <a:solidFill>
                  <a:srgbClr val="098658"/>
                </a:solidFill>
                <a:effectLst/>
                <a:latin typeface="Cascadia Code" panose="020B0609020000020004" pitchFamily="49" charset="0"/>
              </a:rPr>
              <a:t>00</a:t>
            </a:r>
            <a:endParaRPr lang="en-US" sz="2400" b="0" dirty="0">
              <a:solidFill>
                <a:srgbClr val="000000"/>
              </a:solidFill>
              <a:effectLst/>
              <a:latin typeface="Cascadia Code" panose="020B0609020000020004" pitchFamily="49" charset="0"/>
            </a:endParaRP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72291"/>
              <a:gd name="adj2" fmla="val -4735"/>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sku</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"FR-R72R-58"</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"price"</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594.83</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sku</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"FR-R72Y-40"</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"price"</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594.83</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sku</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"FR-R72R-44"</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"price"</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594.83</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sku</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"BK-T18U-50"</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"price"</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742.35</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14891AF2-851F-4233-9757-417FF79A8B42}"/>
                  </a:ext>
                </a:extLst>
              </p14:cNvPr>
              <p14:cNvContentPartPr/>
              <p14:nvPr/>
            </p14:nvContentPartPr>
            <p14:xfrm rot="376178" flipV="1">
              <a:off x="1004253" y="3358993"/>
              <a:ext cx="4625178" cy="1632575"/>
            </p14:xfrm>
          </p:contentPart>
        </mc:Choice>
        <mc:Fallback>
          <p:pic>
            <p:nvPicPr>
              <p:cNvPr id="11" name="Ink 10">
                <a:extLst>
                  <a:ext uri="{FF2B5EF4-FFF2-40B4-BE49-F238E27FC236}">
                    <a16:creationId xmlns:a16="http://schemas.microsoft.com/office/drawing/2014/main" id="{14891AF2-851F-4233-9757-417FF79A8B42}"/>
                  </a:ext>
                </a:extLst>
              </p:cNvPr>
              <p:cNvPicPr/>
              <p:nvPr/>
            </p:nvPicPr>
            <p:blipFill>
              <a:blip r:embed="rId8"/>
              <a:stretch>
                <a:fillRect/>
              </a:stretch>
            </p:blipFill>
            <p:spPr>
              <a:xfrm rot="376178" flipV="1">
                <a:off x="972569" y="3327313"/>
                <a:ext cx="4688186" cy="1695574"/>
              </a:xfrm>
              <a:prstGeom prst="rect">
                <a:avLst/>
              </a:prstGeom>
            </p:spPr>
          </p:pic>
        </mc:Fallback>
      </mc:AlternateContent>
    </p:spTree>
    <p:extLst>
      <p:ext uri="{BB962C8B-B14F-4D97-AF65-F5344CB8AC3E}">
        <p14:creationId xmlns:p14="http://schemas.microsoft.com/office/powerpoint/2010/main" val="3063378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Projecting JSON schemas</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000" dirty="0">
                <a:solidFill>
                  <a:srgbClr val="0000FF"/>
                </a:solidFill>
                <a:latin typeface="Cascadia Code" panose="020B0609020000020004" pitchFamily="49" charset="0"/>
                <a:cs typeface="Cascadia Code" panose="020B0609020000020004" pitchFamily="49" charset="0"/>
              </a:rPr>
              <a:t>SELECT</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a:t>
            </a:r>
            <a:r>
              <a:rPr lang="en-US" sz="2000" dirty="0" err="1">
                <a:solidFill>
                  <a:srgbClr val="0451A5"/>
                </a:solidFill>
                <a:latin typeface="Cascadia Code" panose="020B0609020000020004" pitchFamily="49" charset="0"/>
                <a:cs typeface="Cascadia Code" panose="020B0609020000020004" pitchFamily="49" charset="0"/>
              </a:rPr>
              <a:t>internalId</a:t>
            </a:r>
            <a:r>
              <a:rPr lang="en-US" sz="2000" dirty="0">
                <a:solidFill>
                  <a:srgbClr val="0451A5"/>
                </a:solidFill>
                <a:latin typeface="Cascadia Code" panose="020B0609020000020004" pitchFamily="49" charset="0"/>
                <a:cs typeface="Cascadia Code" panose="020B0609020000020004" pitchFamily="49" charset="0"/>
              </a:rPr>
              <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p.sku</a:t>
            </a:r>
            <a:r>
              <a:rPr lang="en-US" sz="2000" dirty="0">
                <a:solidFill>
                  <a:srgbClr val="000000"/>
                </a:solidFill>
                <a:latin typeface="Cascadia Code" panose="020B0609020000020004" pitchFamily="49" charset="0"/>
                <a:cs typeface="Cascadia Code" panose="020B0609020000020004" pitchFamily="49" charset="0"/>
              </a:rPr>
              <a:t>,</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"name"</a:t>
            </a:r>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CD3131"/>
                </a:solidFill>
                <a:latin typeface="Cascadia Code" panose="020B0609020000020004" pitchFamily="49" charset="0"/>
                <a:cs typeface="Cascadia Code" panose="020B0609020000020004" pitchFamily="49" charset="0"/>
              </a:rPr>
              <a:t>p.name</a:t>
            </a:r>
            <a:r>
              <a:rPr lang="en-US" sz="2000" dirty="0">
                <a:solidFill>
                  <a:srgbClr val="000000"/>
                </a:solidFill>
                <a:latin typeface="Cascadia Code" panose="020B0609020000020004" pitchFamily="49" charset="0"/>
                <a:cs typeface="Cascadia Code" panose="020B0609020000020004" pitchFamily="49" charset="0"/>
              </a:rPr>
              <a:t>,</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"financial"</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a:t>
            </a:r>
            <a:r>
              <a:rPr lang="en-US" sz="2000" dirty="0" err="1">
                <a:solidFill>
                  <a:srgbClr val="0451A5"/>
                </a:solidFill>
                <a:latin typeface="Cascadia Code" panose="020B0609020000020004" pitchFamily="49" charset="0"/>
                <a:cs typeface="Cascadia Code" panose="020B0609020000020004" pitchFamily="49" charset="0"/>
              </a:rPr>
              <a:t>extPrice</a:t>
            </a:r>
            <a:r>
              <a:rPr lang="en-US" sz="2000" dirty="0">
                <a:solidFill>
                  <a:srgbClr val="0451A5"/>
                </a:solidFill>
                <a:latin typeface="Cascadia Code" panose="020B0609020000020004" pitchFamily="49" charset="0"/>
                <a:cs typeface="Cascadia Code" panose="020B0609020000020004" pitchFamily="49" charset="0"/>
              </a:rPr>
              <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p.price</a:t>
            </a:r>
            <a:endParaRPr lang="en-US" sz="2000" dirty="0">
              <a:solidFill>
                <a:srgbClr val="000000"/>
              </a:solidFill>
              <a:latin typeface="Cascadia Code" panose="020B0609020000020004" pitchFamily="49" charset="0"/>
              <a:cs typeface="Cascadia Code" panose="020B0609020000020004" pitchFamily="49" charset="0"/>
            </a:endParaRPr>
          </a:p>
          <a:p>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"meta"</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"cat"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p.categoryName</a:t>
            </a:r>
            <a:endParaRPr lang="en-US" sz="2000" dirty="0">
              <a:solidFill>
                <a:srgbClr val="000000"/>
              </a:solidFill>
              <a:latin typeface="Cascadia Code" panose="020B0609020000020004" pitchFamily="49" charset="0"/>
              <a:cs typeface="Cascadia Code" panose="020B0609020000020004" pitchFamily="49" charset="0"/>
            </a:endParaRPr>
          </a:p>
          <a:p>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a:t>
            </a:r>
          </a:p>
          <a:p>
            <a:r>
              <a:rPr lang="en-US" sz="2000" dirty="0">
                <a:solidFill>
                  <a:srgbClr val="0000FF"/>
                </a:solidFill>
                <a:latin typeface="Cascadia Code" panose="020B0609020000020004" pitchFamily="49" charset="0"/>
                <a:cs typeface="Cascadia Code" panose="020B0609020000020004" pitchFamily="49" charset="0"/>
              </a:rPr>
              <a:t>FROM</a:t>
            </a:r>
            <a:r>
              <a:rPr lang="en-US" sz="2000" dirty="0">
                <a:solidFill>
                  <a:srgbClr val="000000"/>
                </a:solidFill>
                <a:latin typeface="Cascadia Code" panose="020B0609020000020004" pitchFamily="49" charset="0"/>
                <a:cs typeface="Cascadia Code" panose="020B0609020000020004" pitchFamily="49" charset="0"/>
              </a:rPr>
              <a:t> products </a:t>
            </a:r>
            <a:r>
              <a:rPr lang="en-US" sz="2000" dirty="0">
                <a:solidFill>
                  <a:srgbClr val="0000FF"/>
                </a:solidFill>
                <a:latin typeface="Cascadia Code" panose="020B0609020000020004" pitchFamily="49" charset="0"/>
                <a:cs typeface="Cascadia Code" panose="020B0609020000020004" pitchFamily="49" charset="0"/>
              </a:rPr>
              <a:t>AS</a:t>
            </a:r>
            <a:r>
              <a:rPr lang="en-US" sz="2000" dirty="0">
                <a:solidFill>
                  <a:srgbClr val="000000"/>
                </a:solidFill>
                <a:latin typeface="Cascadia Code" panose="020B0609020000020004" pitchFamily="49" charset="0"/>
                <a:cs typeface="Cascadia Code" panose="020B0609020000020004" pitchFamily="49" charset="0"/>
              </a:rPr>
              <a:t> p</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105833"/>
              <a:gd name="adj2" fmla="val 16477"/>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"$1"</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internalId</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"FR-R92-4"</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"name"</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"HL Road </a:t>
            </a:r>
            <a:r>
              <a:rPr lang="en-US" sz="1600" dirty="0" err="1">
                <a:solidFill>
                  <a:srgbClr val="A31515"/>
                </a:solidFill>
                <a:latin typeface="Cascadia Code" panose="020B0609020000020004" pitchFamily="49" charset="0"/>
              </a:rPr>
              <a:t>Fram</a:t>
            </a:r>
            <a:r>
              <a:rPr lang="en-US" sz="1600" dirty="0">
                <a:solidFill>
                  <a:srgbClr val="A31515"/>
                </a:solidFill>
                <a:latin typeface="Cascadia Code" panose="020B0609020000020004" pitchFamily="49" charset="0"/>
              </a:rPr>
              <a:t> 4"</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"financial"</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extPrice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1431.5</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"meta"</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"cat"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"$1"</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D878D248-FE57-4536-9E95-D2839AD8F28B}"/>
                  </a:ext>
                </a:extLst>
              </p14:cNvPr>
              <p14:cNvContentPartPr/>
              <p14:nvPr/>
            </p14:nvContentPartPr>
            <p14:xfrm rot="376178" flipV="1">
              <a:off x="607100" y="1756095"/>
              <a:ext cx="1901028" cy="610756"/>
            </p14:xfrm>
          </p:contentPart>
        </mc:Choice>
        <mc:Fallback>
          <p:pic>
            <p:nvPicPr>
              <p:cNvPr id="11" name="Ink 10">
                <a:extLst>
                  <a:ext uri="{FF2B5EF4-FFF2-40B4-BE49-F238E27FC236}">
                    <a16:creationId xmlns:a16="http://schemas.microsoft.com/office/drawing/2014/main" id="{D878D248-FE57-4536-9E95-D2839AD8F28B}"/>
                  </a:ext>
                </a:extLst>
              </p:cNvPr>
              <p:cNvPicPr/>
              <p:nvPr/>
            </p:nvPicPr>
            <p:blipFill>
              <a:blip r:embed="rId8"/>
              <a:stretch>
                <a:fillRect/>
              </a:stretch>
            </p:blipFill>
            <p:spPr>
              <a:xfrm rot="376178" flipV="1">
                <a:off x="575416" y="1724424"/>
                <a:ext cx="1964396" cy="67409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C64E8ECA-9A92-43B5-A3E1-DC0B3F430B6E}"/>
                  </a:ext>
                </a:extLst>
              </p14:cNvPr>
              <p14:cNvContentPartPr/>
              <p14:nvPr/>
            </p14:nvContentPartPr>
            <p14:xfrm rot="376178" flipV="1">
              <a:off x="534424" y="4478480"/>
              <a:ext cx="723078" cy="610756"/>
            </p14:xfrm>
          </p:contentPart>
        </mc:Choice>
        <mc:Fallback>
          <p:pic>
            <p:nvPicPr>
              <p:cNvPr id="12" name="Ink 11">
                <a:extLst>
                  <a:ext uri="{FF2B5EF4-FFF2-40B4-BE49-F238E27FC236}">
                    <a16:creationId xmlns:a16="http://schemas.microsoft.com/office/drawing/2014/main" id="{C64E8ECA-9A92-43B5-A3E1-DC0B3F430B6E}"/>
                  </a:ext>
                </a:extLst>
              </p:cNvPr>
              <p:cNvPicPr/>
              <p:nvPr/>
            </p:nvPicPr>
            <p:blipFill>
              <a:blip r:embed="rId10"/>
              <a:stretch>
                <a:fillRect/>
              </a:stretch>
            </p:blipFill>
            <p:spPr>
              <a:xfrm rot="376178" flipV="1">
                <a:off x="502751" y="4446809"/>
                <a:ext cx="786064" cy="674099"/>
              </a:xfrm>
              <a:prstGeom prst="rect">
                <a:avLst/>
              </a:prstGeom>
            </p:spPr>
          </p:pic>
        </mc:Fallback>
      </mc:AlternateContent>
    </p:spTree>
    <p:extLst>
      <p:ext uri="{BB962C8B-B14F-4D97-AF65-F5344CB8AC3E}">
        <p14:creationId xmlns:p14="http://schemas.microsoft.com/office/powerpoint/2010/main" val="235224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Projecting JSON schemas</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000" dirty="0">
                <a:solidFill>
                  <a:srgbClr val="0000FF"/>
                </a:solidFill>
                <a:latin typeface="Cascadia Code" panose="020B0609020000020004" pitchFamily="49" charset="0"/>
                <a:cs typeface="Cascadia Code" panose="020B0609020000020004" pitchFamily="49" charset="0"/>
              </a:rPr>
              <a:t>SELECT</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a:t>
            </a:r>
            <a:r>
              <a:rPr lang="en-US" sz="2000" dirty="0" err="1">
                <a:solidFill>
                  <a:srgbClr val="0451A5"/>
                </a:solidFill>
                <a:latin typeface="Cascadia Code" panose="020B0609020000020004" pitchFamily="49" charset="0"/>
                <a:cs typeface="Cascadia Code" panose="020B0609020000020004" pitchFamily="49" charset="0"/>
              </a:rPr>
              <a:t>internalId</a:t>
            </a:r>
            <a:r>
              <a:rPr lang="en-US" sz="2000" dirty="0">
                <a:solidFill>
                  <a:srgbClr val="0451A5"/>
                </a:solidFill>
                <a:latin typeface="Cascadia Code" panose="020B0609020000020004" pitchFamily="49" charset="0"/>
                <a:cs typeface="Cascadia Code" panose="020B0609020000020004" pitchFamily="49" charset="0"/>
              </a:rPr>
              <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p.sku</a:t>
            </a:r>
            <a:r>
              <a:rPr lang="en-US" sz="2000" dirty="0">
                <a:solidFill>
                  <a:srgbClr val="000000"/>
                </a:solidFill>
                <a:latin typeface="Cascadia Code" panose="020B0609020000020004" pitchFamily="49" charset="0"/>
                <a:cs typeface="Cascadia Code" panose="020B0609020000020004" pitchFamily="49" charset="0"/>
              </a:rPr>
              <a:t>,</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"name"</a:t>
            </a:r>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CD3131"/>
                </a:solidFill>
                <a:latin typeface="Cascadia Code" panose="020B0609020000020004" pitchFamily="49" charset="0"/>
                <a:cs typeface="Cascadia Code" panose="020B0609020000020004" pitchFamily="49" charset="0"/>
              </a:rPr>
              <a:t>p.name</a:t>
            </a:r>
            <a:r>
              <a:rPr lang="en-US" sz="2000" dirty="0">
                <a:solidFill>
                  <a:srgbClr val="000000"/>
                </a:solidFill>
                <a:latin typeface="Cascadia Code" panose="020B0609020000020004" pitchFamily="49" charset="0"/>
                <a:cs typeface="Cascadia Code" panose="020B0609020000020004" pitchFamily="49" charset="0"/>
              </a:rPr>
              <a:t>,</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"financial"</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a:t>
            </a:r>
            <a:r>
              <a:rPr lang="en-US" sz="2000" dirty="0" err="1">
                <a:solidFill>
                  <a:srgbClr val="0451A5"/>
                </a:solidFill>
                <a:latin typeface="Cascadia Code" panose="020B0609020000020004" pitchFamily="49" charset="0"/>
                <a:cs typeface="Cascadia Code" panose="020B0609020000020004" pitchFamily="49" charset="0"/>
              </a:rPr>
              <a:t>extPrice</a:t>
            </a:r>
            <a:r>
              <a:rPr lang="en-US" sz="2000" dirty="0">
                <a:solidFill>
                  <a:srgbClr val="0451A5"/>
                </a:solidFill>
                <a:latin typeface="Cascadia Code" panose="020B0609020000020004" pitchFamily="49" charset="0"/>
                <a:cs typeface="Cascadia Code" panose="020B0609020000020004" pitchFamily="49" charset="0"/>
              </a:rPr>
              <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p.price</a:t>
            </a:r>
            <a:endParaRPr lang="en-US" sz="2000" dirty="0">
              <a:solidFill>
                <a:srgbClr val="000000"/>
              </a:solidFill>
              <a:latin typeface="Cascadia Code" panose="020B0609020000020004" pitchFamily="49" charset="0"/>
              <a:cs typeface="Cascadia Code" panose="020B0609020000020004" pitchFamily="49" charset="0"/>
            </a:endParaRPr>
          </a:p>
          <a:p>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"meta"</a:t>
            </a:r>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        </a:t>
            </a:r>
            <a:r>
              <a:rPr lang="en-US" sz="2000" dirty="0">
                <a:solidFill>
                  <a:srgbClr val="0451A5"/>
                </a:solidFill>
                <a:latin typeface="Cascadia Code" panose="020B0609020000020004" pitchFamily="49" charset="0"/>
                <a:cs typeface="Cascadia Code" panose="020B0609020000020004" pitchFamily="49" charset="0"/>
              </a:rPr>
              <a:t>"cat"</a:t>
            </a:r>
            <a:r>
              <a:rPr lang="en-US" sz="2000" dirty="0">
                <a:solidFill>
                  <a:srgbClr val="000000"/>
                </a:solidFill>
                <a:latin typeface="Cascadia Code" panose="020B0609020000020004" pitchFamily="49" charset="0"/>
                <a:cs typeface="Cascadia Code" panose="020B0609020000020004" pitchFamily="49" charset="0"/>
              </a:rPr>
              <a:t>: </a:t>
            </a:r>
            <a:r>
              <a:rPr lang="en-US" sz="2000" dirty="0" err="1">
                <a:solidFill>
                  <a:srgbClr val="CD3131"/>
                </a:solidFill>
                <a:latin typeface="Cascadia Code" panose="020B0609020000020004" pitchFamily="49" charset="0"/>
                <a:cs typeface="Cascadia Code" panose="020B0609020000020004" pitchFamily="49" charset="0"/>
              </a:rPr>
              <a:t>p.categoryName</a:t>
            </a:r>
            <a:endParaRPr lang="en-US" sz="2000" dirty="0">
              <a:solidFill>
                <a:srgbClr val="000000"/>
              </a:solidFill>
              <a:latin typeface="Cascadia Code" panose="020B0609020000020004" pitchFamily="49" charset="0"/>
              <a:cs typeface="Cascadia Code" panose="020B0609020000020004" pitchFamily="49" charset="0"/>
            </a:endParaRPr>
          </a:p>
          <a:p>
            <a:r>
              <a:rPr lang="en-US" sz="2000" dirty="0">
                <a:solidFill>
                  <a:srgbClr val="000000"/>
                </a:solidFill>
                <a:latin typeface="Cascadia Code" panose="020B0609020000020004" pitchFamily="49" charset="0"/>
                <a:cs typeface="Cascadia Code" panose="020B0609020000020004" pitchFamily="49" charset="0"/>
              </a:rPr>
              <a:t>    }</a:t>
            </a:r>
          </a:p>
          <a:p>
            <a:r>
              <a:rPr lang="en-US" sz="2000" dirty="0">
                <a:solidFill>
                  <a:srgbClr val="000000"/>
                </a:solidFill>
                <a:latin typeface="Cascadia Code" panose="020B0609020000020004" pitchFamily="49" charset="0"/>
                <a:cs typeface="Cascadia Code" panose="020B0609020000020004" pitchFamily="49" charset="0"/>
              </a:rPr>
              <a:t>}</a:t>
            </a:r>
            <a:r>
              <a:rPr lang="en-US" sz="2000" b="0" dirty="0">
                <a:solidFill>
                  <a:srgbClr val="000000"/>
                </a:solidFill>
                <a:effectLst/>
                <a:latin typeface="Cascadia Code" panose="020B0609020000020004" pitchFamily="49" charset="0"/>
              </a:rPr>
              <a:t> </a:t>
            </a:r>
            <a:r>
              <a:rPr lang="en-US" sz="2000" b="0" dirty="0">
                <a:solidFill>
                  <a:srgbClr val="0000FF"/>
                </a:solidFill>
                <a:effectLst/>
                <a:latin typeface="Cascadia Code" panose="020B0609020000020004" pitchFamily="49" charset="0"/>
              </a:rPr>
              <a:t>AS</a:t>
            </a:r>
            <a:r>
              <a:rPr lang="en-US" sz="2000" b="0" dirty="0">
                <a:solidFill>
                  <a:srgbClr val="000000"/>
                </a:solidFill>
                <a:effectLst/>
                <a:latin typeface="Cascadia Code" panose="020B0609020000020004" pitchFamily="49" charset="0"/>
              </a:rPr>
              <a:t> product</a:t>
            </a:r>
          </a:p>
          <a:p>
            <a:r>
              <a:rPr lang="en-US" sz="2000" dirty="0">
                <a:solidFill>
                  <a:srgbClr val="0000FF"/>
                </a:solidFill>
                <a:latin typeface="Cascadia Code" panose="020B0609020000020004" pitchFamily="49" charset="0"/>
                <a:cs typeface="Cascadia Code" panose="020B0609020000020004" pitchFamily="49" charset="0"/>
              </a:rPr>
              <a:t>FROM</a:t>
            </a:r>
            <a:r>
              <a:rPr lang="en-US" sz="2000" dirty="0">
                <a:solidFill>
                  <a:srgbClr val="000000"/>
                </a:solidFill>
                <a:latin typeface="Cascadia Code" panose="020B0609020000020004" pitchFamily="49" charset="0"/>
                <a:cs typeface="Cascadia Code" panose="020B0609020000020004" pitchFamily="49" charset="0"/>
              </a:rPr>
              <a:t> products </a:t>
            </a:r>
            <a:r>
              <a:rPr lang="en-US" sz="2000" dirty="0">
                <a:solidFill>
                  <a:srgbClr val="0000FF"/>
                </a:solidFill>
                <a:latin typeface="Cascadia Code" panose="020B0609020000020004" pitchFamily="49" charset="0"/>
                <a:cs typeface="Cascadia Code" panose="020B0609020000020004" pitchFamily="49" charset="0"/>
              </a:rPr>
              <a:t>AS</a:t>
            </a:r>
            <a:r>
              <a:rPr lang="en-US" sz="2000" dirty="0">
                <a:solidFill>
                  <a:srgbClr val="000000"/>
                </a:solidFill>
                <a:latin typeface="Cascadia Code" panose="020B0609020000020004" pitchFamily="49" charset="0"/>
                <a:cs typeface="Cascadia Code" panose="020B0609020000020004" pitchFamily="49" charset="0"/>
              </a:rPr>
              <a:t> p</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105833"/>
              <a:gd name="adj2" fmla="val 16477"/>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"product"</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internalId</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"FR-R92-4"</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"name"</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"HL Road </a:t>
            </a:r>
            <a:r>
              <a:rPr lang="en-US" sz="1600" dirty="0" err="1">
                <a:solidFill>
                  <a:srgbClr val="A31515"/>
                </a:solidFill>
                <a:latin typeface="Cascadia Code" panose="020B0609020000020004" pitchFamily="49" charset="0"/>
              </a:rPr>
              <a:t>Fram</a:t>
            </a:r>
            <a:r>
              <a:rPr lang="en-US" sz="1600" dirty="0">
                <a:solidFill>
                  <a:srgbClr val="A31515"/>
                </a:solidFill>
                <a:latin typeface="Cascadia Code" panose="020B0609020000020004" pitchFamily="49" charset="0"/>
              </a:rPr>
              <a:t> 4"</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"financial"</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extPrice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1431.5</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"meta"</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"cat"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"product"</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22F60562-A82A-4181-9098-6B4CBCAF3B95}"/>
                  </a:ext>
                </a:extLst>
              </p14:cNvPr>
              <p14:cNvContentPartPr/>
              <p14:nvPr/>
            </p14:nvContentPartPr>
            <p14:xfrm rot="376178" flipV="1">
              <a:off x="785798" y="4512479"/>
              <a:ext cx="2132498" cy="610756"/>
            </p14:xfrm>
          </p:contentPart>
        </mc:Choice>
        <mc:Fallback>
          <p:pic>
            <p:nvPicPr>
              <p:cNvPr id="11" name="Ink 10">
                <a:extLst>
                  <a:ext uri="{FF2B5EF4-FFF2-40B4-BE49-F238E27FC236}">
                    <a16:creationId xmlns:a16="http://schemas.microsoft.com/office/drawing/2014/main" id="{22F60562-A82A-4181-9098-6B4CBCAF3B95}"/>
                  </a:ext>
                </a:extLst>
              </p:cNvPr>
              <p:cNvPicPr/>
              <p:nvPr/>
            </p:nvPicPr>
            <p:blipFill>
              <a:blip r:embed="rId8"/>
              <a:stretch>
                <a:fillRect/>
              </a:stretch>
            </p:blipFill>
            <p:spPr>
              <a:xfrm rot="376178" flipV="1">
                <a:off x="754115" y="4480808"/>
                <a:ext cx="2195864" cy="67409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6D5C90A8-EE9A-421B-A1F3-A8BD5F2D89EC}"/>
                  </a:ext>
                </a:extLst>
              </p14:cNvPr>
              <p14:cNvContentPartPr/>
              <p14:nvPr/>
            </p14:nvContentPartPr>
            <p14:xfrm rot="376178" flipV="1">
              <a:off x="6975197" y="2236459"/>
              <a:ext cx="1611419" cy="498742"/>
            </p14:xfrm>
          </p:contentPart>
        </mc:Choice>
        <mc:Fallback>
          <p:pic>
            <p:nvPicPr>
              <p:cNvPr id="12" name="Ink 11">
                <a:extLst>
                  <a:ext uri="{FF2B5EF4-FFF2-40B4-BE49-F238E27FC236}">
                    <a16:creationId xmlns:a16="http://schemas.microsoft.com/office/drawing/2014/main" id="{6D5C90A8-EE9A-421B-A1F3-A8BD5F2D89EC}"/>
                  </a:ext>
                </a:extLst>
              </p:cNvPr>
              <p:cNvPicPr/>
              <p:nvPr/>
            </p:nvPicPr>
            <p:blipFill>
              <a:blip r:embed="rId10"/>
              <a:stretch>
                <a:fillRect/>
              </a:stretch>
            </p:blipFill>
            <p:spPr>
              <a:xfrm rot="376178" flipV="1">
                <a:off x="6943516" y="2204793"/>
                <a:ext cx="1674781" cy="56171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FBC84601-D95A-43C2-827D-723CE1612E7E}"/>
                  </a:ext>
                </a:extLst>
              </p14:cNvPr>
              <p14:cNvContentPartPr/>
              <p14:nvPr/>
            </p14:nvContentPartPr>
            <p14:xfrm rot="376178" flipV="1">
              <a:off x="6975197" y="5179684"/>
              <a:ext cx="1611419" cy="498742"/>
            </p14:xfrm>
          </p:contentPart>
        </mc:Choice>
        <mc:Fallback>
          <p:pic>
            <p:nvPicPr>
              <p:cNvPr id="13" name="Ink 12">
                <a:extLst>
                  <a:ext uri="{FF2B5EF4-FFF2-40B4-BE49-F238E27FC236}">
                    <a16:creationId xmlns:a16="http://schemas.microsoft.com/office/drawing/2014/main" id="{FBC84601-D95A-43C2-827D-723CE1612E7E}"/>
                  </a:ext>
                </a:extLst>
              </p:cNvPr>
              <p:cNvPicPr/>
              <p:nvPr/>
            </p:nvPicPr>
            <p:blipFill>
              <a:blip r:embed="rId10"/>
              <a:stretch>
                <a:fillRect/>
              </a:stretch>
            </p:blipFill>
            <p:spPr>
              <a:xfrm rot="376178" flipV="1">
                <a:off x="6943516" y="5148018"/>
                <a:ext cx="1674781" cy="561714"/>
              </a:xfrm>
              <a:prstGeom prst="rect">
                <a:avLst/>
              </a:prstGeom>
            </p:spPr>
          </p:pic>
        </mc:Fallback>
      </mc:AlternateContent>
    </p:spTree>
    <p:extLst>
      <p:ext uri="{BB962C8B-B14F-4D97-AF65-F5344CB8AC3E}">
        <p14:creationId xmlns:p14="http://schemas.microsoft.com/office/powerpoint/2010/main" val="94111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lang="en-US" sz="3672" spc="-51" dirty="0">
                <a:solidFill>
                  <a:srgbClr val="50E6FF"/>
                </a:solidFill>
                <a:latin typeface="Segoe UI Semibold"/>
              </a:rPr>
              <a:t>Returning unique results</a:t>
            </a:r>
            <a:endPar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endParaRP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cs typeface="Cascadia Code" panose="020B0609020000020004" pitchFamily="49" charset="0"/>
              </a:rPr>
              <a:t>SELECT</a:t>
            </a:r>
            <a:r>
              <a:rPr lang="en-US" sz="2400" dirty="0">
                <a:solidFill>
                  <a:srgbClr val="000000"/>
                </a:solidFill>
                <a:latin typeface="Cascadia Code" panose="020B0609020000020004" pitchFamily="49" charset="0"/>
                <a:cs typeface="Cascadia Code" panose="020B0609020000020004" pitchFamily="49" charset="0"/>
              </a:rPr>
              <a:t> </a:t>
            </a:r>
            <a:r>
              <a:rPr lang="en-US" sz="2400" dirty="0">
                <a:solidFill>
                  <a:srgbClr val="0000FF"/>
                </a:solidFill>
                <a:latin typeface="Cascadia Code" panose="020B0609020000020004" pitchFamily="49" charset="0"/>
                <a:cs typeface="Cascadia Code" panose="020B0609020000020004" pitchFamily="49" charset="0"/>
              </a:rPr>
              <a:t>DISTINCT</a:t>
            </a:r>
            <a:endParaRPr lang="en-US" sz="2400" dirty="0">
              <a:solidFill>
                <a:srgbClr val="000000"/>
              </a:solidFill>
              <a:latin typeface="Cascadia Code" panose="020B0609020000020004" pitchFamily="49" charset="0"/>
              <a:cs typeface="Cascadia Code" panose="020B0609020000020004" pitchFamily="49" charset="0"/>
            </a:endParaRPr>
          </a:p>
          <a:p>
            <a:r>
              <a:rPr lang="en-US" sz="2400" dirty="0">
                <a:solidFill>
                  <a:srgbClr val="000000"/>
                </a:solidFill>
                <a:latin typeface="Cascadia Code" panose="020B0609020000020004" pitchFamily="49" charset="0"/>
                <a:cs typeface="Cascadia Code" panose="020B0609020000020004" pitchFamily="49" charset="0"/>
              </a:rPr>
              <a:t>    </a:t>
            </a:r>
            <a:r>
              <a:rPr lang="en-US" sz="2400" dirty="0" err="1">
                <a:solidFill>
                  <a:srgbClr val="000000"/>
                </a:solidFill>
                <a:latin typeface="Cascadia Code" panose="020B0609020000020004" pitchFamily="49" charset="0"/>
                <a:cs typeface="Cascadia Code" panose="020B0609020000020004" pitchFamily="49" charset="0"/>
              </a:rPr>
              <a:t>products.categoryName</a:t>
            </a:r>
            <a:endParaRPr lang="en-US" sz="2400" dirty="0">
              <a:solidFill>
                <a:srgbClr val="000000"/>
              </a:solidFill>
              <a:latin typeface="Cascadia Code" panose="020B0609020000020004" pitchFamily="49" charset="0"/>
              <a:cs typeface="Cascadia Code" panose="020B0609020000020004" pitchFamily="49" charset="0"/>
            </a:endParaRPr>
          </a:p>
          <a:p>
            <a:r>
              <a:rPr lang="en-US" sz="2400" dirty="0">
                <a:solidFill>
                  <a:srgbClr val="0000FF"/>
                </a:solidFill>
                <a:latin typeface="Cascadia Code" panose="020B0609020000020004" pitchFamily="49" charset="0"/>
                <a:cs typeface="Cascadia Code" panose="020B0609020000020004" pitchFamily="49" charset="0"/>
              </a:rPr>
              <a:t>FROM</a:t>
            </a:r>
            <a:r>
              <a:rPr lang="en-US" sz="2400" dirty="0">
                <a:solidFill>
                  <a:srgbClr val="000000"/>
                </a:solidFill>
                <a:latin typeface="Cascadia Code" panose="020B0609020000020004" pitchFamily="49" charset="0"/>
                <a:cs typeface="Cascadia Code" panose="020B0609020000020004" pitchFamily="49" charset="0"/>
              </a:rPr>
              <a:t> products</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116041"/>
              <a:gd name="adj2" fmla="val -28977"/>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categoryName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"Touring Bks"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categoryName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"Road Frames"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categoryName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"Forks"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categoryName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"Bike Stands"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a:t>
            </a:r>
            <a:r>
              <a:rPr lang="en-US" sz="1600" dirty="0" err="1">
                <a:solidFill>
                  <a:srgbClr val="0451A5"/>
                </a:solidFill>
                <a:latin typeface="Cascadia Code" panose="020B0609020000020004" pitchFamily="49" charset="0"/>
              </a:rPr>
              <a:t>categoryName</a:t>
            </a:r>
            <a:r>
              <a:rPr lang="en-US" sz="1600" dirty="0">
                <a:solidFill>
                  <a:srgbClr val="0451A5"/>
                </a:solidFill>
                <a:latin typeface="Cascadia Code" panose="020B0609020000020004" pitchFamily="49" charset="0"/>
              </a:rPr>
              <a:t>"</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CD3131"/>
                </a:solidFill>
                <a:latin typeface="Cascadia Code" panose="020B0609020000020004" pitchFamily="49" charset="0"/>
              </a:rPr>
              <a:t>...</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BFCE231D-91F2-4F7C-BC78-8068AD24D1F8}"/>
                  </a:ext>
                </a:extLst>
              </p14:cNvPr>
              <p14:cNvContentPartPr/>
              <p14:nvPr/>
            </p14:nvContentPartPr>
            <p14:xfrm rot="376178" flipV="1">
              <a:off x="1797998" y="1755422"/>
              <a:ext cx="1901028" cy="610756"/>
            </p14:xfrm>
          </p:contentPart>
        </mc:Choice>
        <mc:Fallback>
          <p:pic>
            <p:nvPicPr>
              <p:cNvPr id="13" name="Ink 12">
                <a:extLst>
                  <a:ext uri="{FF2B5EF4-FFF2-40B4-BE49-F238E27FC236}">
                    <a16:creationId xmlns:a16="http://schemas.microsoft.com/office/drawing/2014/main" id="{BFCE231D-91F2-4F7C-BC78-8068AD24D1F8}"/>
                  </a:ext>
                </a:extLst>
              </p:cNvPr>
              <p:cNvPicPr/>
              <p:nvPr/>
            </p:nvPicPr>
            <p:blipFill>
              <a:blip r:embed="rId8"/>
              <a:stretch>
                <a:fillRect/>
              </a:stretch>
            </p:blipFill>
            <p:spPr>
              <a:xfrm rot="376178" flipV="1">
                <a:off x="1766314" y="1723751"/>
                <a:ext cx="1964396" cy="674099"/>
              </a:xfrm>
              <a:prstGeom prst="rect">
                <a:avLst/>
              </a:prstGeom>
            </p:spPr>
          </p:pic>
        </mc:Fallback>
      </mc:AlternateContent>
    </p:spTree>
    <p:extLst>
      <p:ext uri="{BB962C8B-B14F-4D97-AF65-F5344CB8AC3E}">
        <p14:creationId xmlns:p14="http://schemas.microsoft.com/office/powerpoint/2010/main" val="3914450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lang="en-US" sz="3672" spc="-51" dirty="0">
                <a:solidFill>
                  <a:srgbClr val="50E6FF"/>
                </a:solidFill>
                <a:latin typeface="Segoe UI Semibold"/>
              </a:rPr>
              <a:t>Flattening query results</a:t>
            </a:r>
            <a:endPar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endParaRP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r>
              <a:rPr lang="en-US" sz="2400" dirty="0">
                <a:solidFill>
                  <a:srgbClr val="000000"/>
                </a:solidFill>
                <a:latin typeface="Cascadia Code" panose="020B0609020000020004" pitchFamily="49" charset="0"/>
              </a:rPr>
              <a:t> </a:t>
            </a:r>
            <a:r>
              <a:rPr lang="en-US" sz="2400" dirty="0">
                <a:solidFill>
                  <a:srgbClr val="0000FF"/>
                </a:solidFill>
                <a:latin typeface="Cascadia Code" panose="020B0609020000020004" pitchFamily="49" charset="0"/>
              </a:rPr>
              <a:t>VALUE</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products.categoryName</a:t>
            </a:r>
            <a:endParaRPr lang="en-US" sz="2400" dirty="0">
              <a:solidFill>
                <a:srgbClr val="000000"/>
              </a:solidFill>
              <a:latin typeface="Cascadia Code" panose="020B0609020000020004" pitchFamily="49" charset="0"/>
            </a:endParaRP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114999"/>
              <a:gd name="adj2" fmla="val -29356"/>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"Bikes, Touring Bikes"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Forks"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"Accessories, Bike Stands"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Derailleurs"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Cranksets"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Cranksets"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Brakes"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EAF5C60E-D367-4521-A531-E23649E4C505}"/>
                  </a:ext>
                </a:extLst>
              </p14:cNvPr>
              <p14:cNvContentPartPr/>
              <p14:nvPr/>
            </p14:nvContentPartPr>
            <p14:xfrm rot="376178" flipV="1">
              <a:off x="1770331" y="1758028"/>
              <a:ext cx="1506310" cy="610756"/>
            </p14:xfrm>
          </p:contentPart>
        </mc:Choice>
        <mc:Fallback>
          <p:pic>
            <p:nvPicPr>
              <p:cNvPr id="11" name="Ink 10">
                <a:extLst>
                  <a:ext uri="{FF2B5EF4-FFF2-40B4-BE49-F238E27FC236}">
                    <a16:creationId xmlns:a16="http://schemas.microsoft.com/office/drawing/2014/main" id="{EAF5C60E-D367-4521-A531-E23649E4C505}"/>
                  </a:ext>
                </a:extLst>
              </p:cNvPr>
              <p:cNvPicPr/>
              <p:nvPr/>
            </p:nvPicPr>
            <p:blipFill>
              <a:blip r:embed="rId8"/>
              <a:stretch>
                <a:fillRect/>
              </a:stretch>
            </p:blipFill>
            <p:spPr>
              <a:xfrm rot="376178" flipV="1">
                <a:off x="1738650" y="1726357"/>
                <a:ext cx="1569673" cy="674099"/>
              </a:xfrm>
              <a:prstGeom prst="rect">
                <a:avLst/>
              </a:prstGeom>
            </p:spPr>
          </p:pic>
        </mc:Fallback>
      </mc:AlternateContent>
    </p:spTree>
    <p:extLst>
      <p:ext uri="{BB962C8B-B14F-4D97-AF65-F5344CB8AC3E}">
        <p14:creationId xmlns:p14="http://schemas.microsoft.com/office/powerpoint/2010/main" val="5091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lang="en-US" sz="3672" spc="-51" dirty="0">
                <a:solidFill>
                  <a:srgbClr val="50E6FF"/>
                </a:solidFill>
                <a:latin typeface="Segoe UI Semibold"/>
              </a:rPr>
              <a:t>Flattening unique query results</a:t>
            </a:r>
            <a:endPar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endParaRP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b="0" dirty="0">
                <a:solidFill>
                  <a:srgbClr val="0000FF"/>
                </a:solidFill>
                <a:effectLst/>
                <a:latin typeface="Cascadia Code" panose="020B0609020000020004" pitchFamily="49" charset="0"/>
              </a:rPr>
              <a:t>SELECT DISTINCT</a:t>
            </a:r>
            <a:r>
              <a:rPr lang="en-US" sz="2400" b="0" dirty="0">
                <a:solidFill>
                  <a:srgbClr val="000000"/>
                </a:solidFill>
                <a:effectLst/>
                <a:latin typeface="Cascadia Code" panose="020B0609020000020004" pitchFamily="49" charset="0"/>
              </a:rPr>
              <a:t> </a:t>
            </a:r>
            <a:r>
              <a:rPr lang="en-US" sz="2400" b="0" dirty="0">
                <a:solidFill>
                  <a:srgbClr val="0000FF"/>
                </a:solidFill>
                <a:effectLst/>
                <a:latin typeface="Cascadia Code" panose="020B0609020000020004" pitchFamily="49" charset="0"/>
              </a:rPr>
              <a:t>VALUE</a:t>
            </a:r>
            <a:endParaRPr lang="en-US" sz="2400" b="0" dirty="0">
              <a:solidFill>
                <a:srgbClr val="000000"/>
              </a:solidFill>
              <a:effectLst/>
              <a:latin typeface="Cascadia Code" panose="020B0609020000020004" pitchFamily="49" charset="0"/>
            </a:endParaRPr>
          </a:p>
          <a:p>
            <a:r>
              <a:rPr lang="en-US" sz="2400" b="0" dirty="0">
                <a:solidFill>
                  <a:srgbClr val="000000"/>
                </a:solidFill>
                <a:effectLst/>
                <a:latin typeface="Cascadia Code" panose="020B0609020000020004" pitchFamily="49" charset="0"/>
              </a:rPr>
              <a:t>    </a:t>
            </a:r>
            <a:r>
              <a:rPr lang="en-US" sz="2400" b="0" dirty="0" err="1">
                <a:solidFill>
                  <a:srgbClr val="000000"/>
                </a:solidFill>
                <a:effectLst/>
                <a:latin typeface="Cascadia Code" panose="020B0609020000020004" pitchFamily="49" charset="0"/>
              </a:rPr>
              <a:t>products.categoryName</a:t>
            </a:r>
            <a:endParaRPr lang="en-US" sz="2400" b="0" dirty="0">
              <a:solidFill>
                <a:srgbClr val="000000"/>
              </a:solidFill>
              <a:effectLst/>
              <a:latin typeface="Cascadia Code" panose="020B0609020000020004" pitchFamily="49" charset="0"/>
            </a:endParaRPr>
          </a:p>
          <a:p>
            <a:r>
              <a:rPr lang="en-US" sz="2400" b="0" dirty="0">
                <a:solidFill>
                  <a:srgbClr val="0000FF"/>
                </a:solidFill>
                <a:effectLst/>
                <a:latin typeface="Cascadia Code" panose="020B0609020000020004" pitchFamily="49" charset="0"/>
              </a:rPr>
              <a:t>FROM</a:t>
            </a:r>
            <a:r>
              <a:rPr lang="en-US" sz="2400" b="0" dirty="0">
                <a:solidFill>
                  <a:srgbClr val="000000"/>
                </a:solidFill>
                <a:effectLst/>
                <a:latin typeface="Cascadia Code" panose="020B0609020000020004" pitchFamily="49" charset="0"/>
              </a:rPr>
              <a:t> products</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113958"/>
              <a:gd name="adj2" fmla="val -30114"/>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"Bikes, Touring Bikes"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Road Frames"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Forks"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"Accessories, Bike Stands"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Derailleurs"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Cranksets"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Brakes"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"Accessories, Panniers"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Chains"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Pedals"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Headsets"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Saddles"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"Clothing, Gloves"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"Accessories, Tires and Tubes"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"Components, Bottom Brackets"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"Clothing, Tights"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"Accessories, Bottles and Cages"</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"Clothing, Vests"</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06635C28-ACE4-4DA1-9FD1-A689CE250519}"/>
                  </a:ext>
                </a:extLst>
              </p14:cNvPr>
              <p14:cNvContentPartPr/>
              <p14:nvPr/>
            </p14:nvContentPartPr>
            <p14:xfrm rot="376178" flipV="1">
              <a:off x="1771419" y="1660418"/>
              <a:ext cx="3168629" cy="877193"/>
            </p14:xfrm>
          </p:contentPart>
        </mc:Choice>
        <mc:Fallback>
          <p:pic>
            <p:nvPicPr>
              <p:cNvPr id="12" name="Ink 11">
                <a:extLst>
                  <a:ext uri="{FF2B5EF4-FFF2-40B4-BE49-F238E27FC236}">
                    <a16:creationId xmlns:a16="http://schemas.microsoft.com/office/drawing/2014/main" id="{06635C28-ACE4-4DA1-9FD1-A689CE250519}"/>
                  </a:ext>
                </a:extLst>
              </p:cNvPr>
              <p:cNvPicPr/>
              <p:nvPr/>
            </p:nvPicPr>
            <p:blipFill>
              <a:blip r:embed="rId8"/>
              <a:stretch>
                <a:fillRect/>
              </a:stretch>
            </p:blipFill>
            <p:spPr>
              <a:xfrm rot="376178" flipV="1">
                <a:off x="1739736" y="1628743"/>
                <a:ext cx="3231634" cy="940184"/>
              </a:xfrm>
              <a:prstGeom prst="rect">
                <a:avLst/>
              </a:prstGeom>
            </p:spPr>
          </p:pic>
        </mc:Fallback>
      </mc:AlternateContent>
    </p:spTree>
    <p:extLst>
      <p:ext uri="{BB962C8B-B14F-4D97-AF65-F5344CB8AC3E}">
        <p14:creationId xmlns:p14="http://schemas.microsoft.com/office/powerpoint/2010/main" val="4003232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Intra-document JOIN</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pPr>
              <a:lnSpc>
                <a:spcPct val="125000"/>
              </a:lnSpc>
            </a:pP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0451A5"/>
                </a:solidFill>
                <a:latin typeface="Cascadia Code" panose="020B0609020000020004" pitchFamily="49" charset="0"/>
              </a:rPr>
              <a:t>"</a:t>
            </a:r>
            <a:r>
              <a:rPr lang="en-US" sz="2000" dirty="0" err="1">
                <a:solidFill>
                  <a:srgbClr val="0451A5"/>
                </a:solidFill>
                <a:latin typeface="Cascadia Code" panose="020B0609020000020004" pitchFamily="49" charset="0"/>
              </a:rPr>
              <a:t>sku</a:t>
            </a:r>
            <a:r>
              <a:rPr lang="en-US" sz="2000" dirty="0">
                <a:solidFill>
                  <a:srgbClr val="0451A5"/>
                </a:solidFill>
                <a:latin typeface="Cascadia Code" panose="020B0609020000020004" pitchFamily="49" charset="0"/>
              </a:rPr>
              <a:t>"</a:t>
            </a:r>
            <a:r>
              <a:rPr lang="en-US" sz="2000" dirty="0">
                <a:solidFill>
                  <a:srgbClr val="000000"/>
                </a:solidFill>
                <a:latin typeface="Cascadia Code" panose="020B0609020000020004" pitchFamily="49" charset="0"/>
              </a:rPr>
              <a:t>: </a:t>
            </a:r>
            <a:r>
              <a:rPr lang="en-US" sz="2000" dirty="0">
                <a:solidFill>
                  <a:srgbClr val="A31515"/>
                </a:solidFill>
                <a:latin typeface="Cascadia Code" panose="020B0609020000020004" pitchFamily="49" charset="0"/>
              </a:rPr>
              <a:t>"FR-R92R-56"</a:t>
            </a: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0451A5"/>
                </a:solidFill>
                <a:latin typeface="Cascadia Code" panose="020B0609020000020004" pitchFamily="49" charset="0"/>
              </a:rPr>
              <a:t>"name"</a:t>
            </a:r>
            <a:r>
              <a:rPr lang="en-US" sz="2000" dirty="0">
                <a:solidFill>
                  <a:srgbClr val="000000"/>
                </a:solidFill>
                <a:latin typeface="Cascadia Code" panose="020B0609020000020004" pitchFamily="49" charset="0"/>
              </a:rPr>
              <a:t>: </a:t>
            </a:r>
            <a:r>
              <a:rPr lang="en-US" sz="2000" dirty="0">
                <a:solidFill>
                  <a:srgbClr val="A31515"/>
                </a:solidFill>
                <a:latin typeface="Cascadia Code" panose="020B0609020000020004" pitchFamily="49" charset="0"/>
              </a:rPr>
              <a:t>"HL Red Road Frame"</a:t>
            </a: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0451A5"/>
                </a:solidFill>
                <a:latin typeface="Cascadia Code" panose="020B0609020000020004" pitchFamily="49" charset="0"/>
              </a:rPr>
              <a:t>"price"</a:t>
            </a:r>
            <a:r>
              <a:rPr lang="en-US" sz="2000" dirty="0">
                <a:solidFill>
                  <a:srgbClr val="000000"/>
                </a:solidFill>
                <a:latin typeface="Cascadia Code" panose="020B0609020000020004" pitchFamily="49" charset="0"/>
              </a:rPr>
              <a:t>: </a:t>
            </a:r>
            <a:r>
              <a:rPr lang="en-US" sz="2000" dirty="0">
                <a:solidFill>
                  <a:srgbClr val="098658"/>
                </a:solidFill>
                <a:latin typeface="Cascadia Code" panose="020B0609020000020004" pitchFamily="49" charset="0"/>
              </a:rPr>
              <a:t>1431.5</a:t>
            </a: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0451A5"/>
                </a:solidFill>
                <a:latin typeface="Cascadia Code" panose="020B0609020000020004" pitchFamily="49" charset="0"/>
              </a:rPr>
              <a:t>"category"</a:t>
            </a:r>
            <a:r>
              <a:rPr lang="en-US" sz="2000" dirty="0">
                <a:solidFill>
                  <a:srgbClr val="000000"/>
                </a:solidFill>
                <a:latin typeface="Cascadia Code" panose="020B0609020000020004" pitchFamily="49" charset="0"/>
              </a:rPr>
              <a:t>: </a:t>
            </a:r>
            <a:r>
              <a:rPr lang="en-US" sz="2000" dirty="0">
                <a:solidFill>
                  <a:srgbClr val="A31515"/>
                </a:solidFill>
                <a:latin typeface="Cascadia Code" panose="020B0609020000020004" pitchFamily="49" charset="0"/>
              </a:rPr>
              <a:t>"Components"</a:t>
            </a: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0451A5"/>
                </a:solidFill>
                <a:latin typeface="Cascadia Code" panose="020B0609020000020004" pitchFamily="49" charset="0"/>
              </a:rPr>
              <a:t>"tags"</a:t>
            </a:r>
            <a:r>
              <a:rPr lang="en-US" sz="2000" dirty="0">
                <a:solidFill>
                  <a:srgbClr val="000000"/>
                </a:solidFill>
                <a:latin typeface="Cascadia Code" panose="020B0609020000020004" pitchFamily="49" charset="0"/>
              </a:rPr>
              <a:t>: [</a:t>
            </a:r>
          </a:p>
          <a:p>
            <a:pPr>
              <a:lnSpc>
                <a:spcPct val="125000"/>
              </a:lnSpc>
            </a:pPr>
            <a:r>
              <a:rPr lang="en-US" sz="2000" dirty="0">
                <a:solidFill>
                  <a:srgbClr val="000000"/>
                </a:solidFill>
                <a:latin typeface="Cascadia Code" panose="020B0609020000020004" pitchFamily="49" charset="0"/>
              </a:rPr>
              <a:t>        </a:t>
            </a:r>
            <a:r>
              <a:rPr lang="en-US" sz="2000" dirty="0">
                <a:solidFill>
                  <a:srgbClr val="A31515"/>
                </a:solidFill>
                <a:latin typeface="Cascadia Code" panose="020B0609020000020004" pitchFamily="49" charset="0"/>
              </a:rPr>
              <a:t>"Red"</a:t>
            </a:r>
            <a:r>
              <a:rPr lang="en-US" sz="2000" dirty="0">
                <a:solidFill>
                  <a:srgbClr val="000000"/>
                </a:solidFill>
                <a:latin typeface="Cascadia Code" panose="020B0609020000020004" pitchFamily="49" charset="0"/>
              </a:rPr>
              <a:t>,</a:t>
            </a:r>
          </a:p>
          <a:p>
            <a:pPr>
              <a:lnSpc>
                <a:spcPct val="125000"/>
              </a:lnSpc>
            </a:pPr>
            <a:r>
              <a:rPr lang="en-US" sz="2000" dirty="0">
                <a:solidFill>
                  <a:srgbClr val="000000"/>
                </a:solidFill>
                <a:latin typeface="Cascadia Code" panose="020B0609020000020004" pitchFamily="49" charset="0"/>
              </a:rPr>
              <a:t>        </a:t>
            </a:r>
            <a:r>
              <a:rPr lang="en-US" sz="2000" dirty="0">
                <a:solidFill>
                  <a:srgbClr val="A31515"/>
                </a:solidFill>
                <a:latin typeface="Cascadia Code" panose="020B0609020000020004" pitchFamily="49" charset="0"/>
              </a:rPr>
              <a:t>"Frame"</a:t>
            </a:r>
            <a:endParaRPr lang="en-US" sz="2000" dirty="0">
              <a:solidFill>
                <a:srgbClr val="000000"/>
              </a:solidFill>
              <a:latin typeface="Cascadia Code" panose="020B0609020000020004" pitchFamily="49" charset="0"/>
            </a:endParaRPr>
          </a:p>
          <a:p>
            <a:pPr>
              <a:lnSpc>
                <a:spcPct val="125000"/>
              </a:lnSpc>
            </a:pPr>
            <a:r>
              <a:rPr lang="en-US" sz="2000" dirty="0">
                <a:solidFill>
                  <a:srgbClr val="000000"/>
                </a:solidFill>
                <a:latin typeface="Cascadia Code" panose="020B0609020000020004" pitchFamily="49" charset="0"/>
              </a:rPr>
              <a:t>    ]</a:t>
            </a:r>
          </a:p>
          <a:p>
            <a:pPr>
              <a:lnSpc>
                <a:spcPct val="125000"/>
              </a:lnSpc>
            </a:pPr>
            <a:r>
              <a:rPr lang="en-US" sz="2000" dirty="0">
                <a:solidFill>
                  <a:srgbClr val="000000"/>
                </a:solidFill>
                <a:latin typeface="Cascadia Code" panose="020B0609020000020004" pitchFamily="49" charset="0"/>
              </a:rPr>
              <a:t>}</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rect">
            <a:avLst/>
          </a:prstGeom>
          <a:noFill/>
          <a:ln>
            <a:noFill/>
          </a:ln>
        </p:spPr>
        <p:txBody>
          <a:bodyPr wrap="none" lIns="91440" tIns="91440" rIns="91440" bIns="91440" numCol="1" rtlCol="0">
            <a:noAutofit/>
          </a:bodyPr>
          <a:lstStyle>
            <a:defPPr>
              <a:defRPr lang="en-US"/>
            </a:defPPr>
            <a:lvl1pPr>
              <a:defRPr sz="2400" b="0">
                <a:solidFill>
                  <a:srgbClr val="0000FF"/>
                </a:solidFill>
                <a:effectLst/>
                <a:latin typeface="Cascadia Code" panose="020B0609020000020004" pitchFamily="49" charset="0"/>
              </a:defRPr>
            </a:lvl1pPr>
          </a:lstStyle>
          <a:p>
            <a:pPr>
              <a:lnSpc>
                <a:spcPct val="125000"/>
              </a:lnSpc>
            </a:pPr>
            <a:r>
              <a:rPr lang="en-US" sz="2000" dirty="0">
                <a:solidFill>
                  <a:srgbClr val="000000"/>
                </a:solidFill>
              </a:rPr>
              <a:t>{</a:t>
            </a:r>
          </a:p>
          <a:p>
            <a:pPr>
              <a:lnSpc>
                <a:spcPct val="125000"/>
              </a:lnSpc>
            </a:pPr>
            <a:r>
              <a:rPr lang="en-US" sz="2000" dirty="0">
                <a:solidFill>
                  <a:srgbClr val="000000"/>
                </a:solidFill>
              </a:rPr>
              <a:t>    </a:t>
            </a:r>
            <a:r>
              <a:rPr lang="en-US" sz="2000" dirty="0">
                <a:solidFill>
                  <a:srgbClr val="0451A5"/>
                </a:solidFill>
              </a:rPr>
              <a:t>"</a:t>
            </a:r>
            <a:r>
              <a:rPr lang="en-US" sz="2000" dirty="0" err="1">
                <a:solidFill>
                  <a:srgbClr val="0451A5"/>
                </a:solidFill>
              </a:rPr>
              <a:t>sku</a:t>
            </a:r>
            <a:r>
              <a:rPr lang="en-US" sz="2000" dirty="0">
                <a:solidFill>
                  <a:srgbClr val="0451A5"/>
                </a:solidFill>
              </a:rPr>
              <a:t>"</a:t>
            </a:r>
            <a:r>
              <a:rPr lang="en-US" sz="2000" dirty="0">
                <a:solidFill>
                  <a:srgbClr val="000000"/>
                </a:solidFill>
              </a:rPr>
              <a:t>: </a:t>
            </a:r>
            <a:r>
              <a:rPr lang="en-US" sz="2000" dirty="0">
                <a:solidFill>
                  <a:srgbClr val="A31515"/>
                </a:solidFill>
              </a:rPr>
              <a:t>"GL-H102-S"</a:t>
            </a:r>
            <a:r>
              <a:rPr lang="en-US" sz="2000" dirty="0">
                <a:solidFill>
                  <a:srgbClr val="000000"/>
                </a:solidFill>
              </a:rPr>
              <a:t>,</a:t>
            </a:r>
          </a:p>
          <a:p>
            <a:pPr>
              <a:lnSpc>
                <a:spcPct val="125000"/>
              </a:lnSpc>
            </a:pPr>
            <a:r>
              <a:rPr lang="en-US" sz="2000" dirty="0">
                <a:solidFill>
                  <a:srgbClr val="000000"/>
                </a:solidFill>
              </a:rPr>
              <a:t>    </a:t>
            </a:r>
            <a:r>
              <a:rPr lang="en-US" sz="2000" dirty="0">
                <a:solidFill>
                  <a:srgbClr val="0451A5"/>
                </a:solidFill>
              </a:rPr>
              <a:t>"name"</a:t>
            </a:r>
            <a:r>
              <a:rPr lang="en-US" sz="2000" dirty="0">
                <a:solidFill>
                  <a:srgbClr val="000000"/>
                </a:solidFill>
              </a:rPr>
              <a:t>: </a:t>
            </a:r>
            <a:r>
              <a:rPr lang="en-US" sz="2000" dirty="0">
                <a:solidFill>
                  <a:srgbClr val="A31515"/>
                </a:solidFill>
              </a:rPr>
              <a:t>"Gray Half-Finger </a:t>
            </a:r>
            <a:r>
              <a:rPr lang="en-US" sz="2000" dirty="0" err="1">
                <a:solidFill>
                  <a:srgbClr val="A31515"/>
                </a:solidFill>
              </a:rPr>
              <a:t>Glves</a:t>
            </a:r>
            <a:r>
              <a:rPr lang="en-US" sz="2000" dirty="0">
                <a:solidFill>
                  <a:srgbClr val="A31515"/>
                </a:solidFill>
              </a:rPr>
              <a:t>"</a:t>
            </a:r>
            <a:r>
              <a:rPr lang="en-US" sz="2000" dirty="0">
                <a:solidFill>
                  <a:srgbClr val="000000"/>
                </a:solidFill>
              </a:rPr>
              <a:t>,</a:t>
            </a:r>
          </a:p>
          <a:p>
            <a:pPr>
              <a:lnSpc>
                <a:spcPct val="125000"/>
              </a:lnSpc>
            </a:pPr>
            <a:r>
              <a:rPr lang="en-US" sz="2000" dirty="0">
                <a:solidFill>
                  <a:srgbClr val="000000"/>
                </a:solidFill>
              </a:rPr>
              <a:t>    </a:t>
            </a:r>
            <a:r>
              <a:rPr lang="en-US" sz="2000" dirty="0">
                <a:solidFill>
                  <a:srgbClr val="0451A5"/>
                </a:solidFill>
              </a:rPr>
              <a:t>"price"</a:t>
            </a:r>
            <a:r>
              <a:rPr lang="en-US" sz="2000" dirty="0">
                <a:solidFill>
                  <a:srgbClr val="000000"/>
                </a:solidFill>
              </a:rPr>
              <a:t>: </a:t>
            </a:r>
            <a:r>
              <a:rPr lang="en-US" sz="2000" dirty="0">
                <a:solidFill>
                  <a:srgbClr val="098658"/>
                </a:solidFill>
              </a:rPr>
              <a:t>24.49</a:t>
            </a:r>
            <a:r>
              <a:rPr lang="en-US" sz="2000" dirty="0">
                <a:solidFill>
                  <a:srgbClr val="000000"/>
                </a:solidFill>
              </a:rPr>
              <a:t>,</a:t>
            </a:r>
          </a:p>
          <a:p>
            <a:pPr>
              <a:lnSpc>
                <a:spcPct val="125000"/>
              </a:lnSpc>
            </a:pPr>
            <a:r>
              <a:rPr lang="en-US" sz="2000" dirty="0">
                <a:solidFill>
                  <a:srgbClr val="000000"/>
                </a:solidFill>
              </a:rPr>
              <a:t>    </a:t>
            </a:r>
            <a:r>
              <a:rPr lang="en-US" sz="2000" dirty="0">
                <a:solidFill>
                  <a:srgbClr val="0451A5"/>
                </a:solidFill>
              </a:rPr>
              <a:t>"category"</a:t>
            </a:r>
            <a:r>
              <a:rPr lang="en-US" sz="2000" dirty="0">
                <a:solidFill>
                  <a:srgbClr val="000000"/>
                </a:solidFill>
              </a:rPr>
              <a:t>: </a:t>
            </a:r>
            <a:r>
              <a:rPr lang="en-US" sz="2000" dirty="0">
                <a:solidFill>
                  <a:srgbClr val="A31515"/>
                </a:solidFill>
              </a:rPr>
              <a:t>"Clothing"</a:t>
            </a:r>
            <a:r>
              <a:rPr lang="en-US" sz="2000" dirty="0">
                <a:solidFill>
                  <a:srgbClr val="000000"/>
                </a:solidFill>
              </a:rPr>
              <a:t>,</a:t>
            </a:r>
          </a:p>
          <a:p>
            <a:pPr>
              <a:lnSpc>
                <a:spcPct val="125000"/>
              </a:lnSpc>
            </a:pPr>
            <a:r>
              <a:rPr lang="en-US" sz="2000" dirty="0">
                <a:solidFill>
                  <a:srgbClr val="000000"/>
                </a:solidFill>
              </a:rPr>
              <a:t>    </a:t>
            </a:r>
            <a:r>
              <a:rPr lang="en-US" sz="2000" dirty="0">
                <a:solidFill>
                  <a:srgbClr val="0451A5"/>
                </a:solidFill>
              </a:rPr>
              <a:t>"tags"</a:t>
            </a:r>
            <a:r>
              <a:rPr lang="en-US" sz="2000" dirty="0">
                <a:solidFill>
                  <a:srgbClr val="000000"/>
                </a:solidFill>
              </a:rPr>
              <a:t>: [</a:t>
            </a:r>
          </a:p>
          <a:p>
            <a:pPr>
              <a:lnSpc>
                <a:spcPct val="125000"/>
              </a:lnSpc>
            </a:pPr>
            <a:r>
              <a:rPr lang="en-US" sz="2000" dirty="0">
                <a:solidFill>
                  <a:srgbClr val="000000"/>
                </a:solidFill>
              </a:rPr>
              <a:t>        </a:t>
            </a:r>
            <a:r>
              <a:rPr lang="en-US" sz="2000" dirty="0">
                <a:solidFill>
                  <a:srgbClr val="A31515"/>
                </a:solidFill>
              </a:rPr>
              <a:t>"Gloves"</a:t>
            </a:r>
            <a:r>
              <a:rPr lang="en-US" sz="2000" dirty="0">
                <a:solidFill>
                  <a:srgbClr val="000000"/>
                </a:solidFill>
              </a:rPr>
              <a:t>,</a:t>
            </a:r>
          </a:p>
          <a:p>
            <a:pPr>
              <a:lnSpc>
                <a:spcPct val="125000"/>
              </a:lnSpc>
            </a:pPr>
            <a:r>
              <a:rPr lang="en-US" sz="2000" dirty="0">
                <a:solidFill>
                  <a:srgbClr val="000000"/>
                </a:solidFill>
              </a:rPr>
              <a:t>        </a:t>
            </a:r>
            <a:r>
              <a:rPr lang="en-US" sz="2000" dirty="0">
                <a:solidFill>
                  <a:srgbClr val="A31515"/>
                </a:solidFill>
              </a:rPr>
              <a:t>"Gray"</a:t>
            </a:r>
            <a:endParaRPr lang="en-US" sz="2000" dirty="0">
              <a:solidFill>
                <a:srgbClr val="000000"/>
              </a:solidFill>
            </a:endParaRPr>
          </a:p>
          <a:p>
            <a:pPr>
              <a:lnSpc>
                <a:spcPct val="125000"/>
              </a:lnSpc>
            </a:pPr>
            <a:r>
              <a:rPr lang="en-US" sz="2000" dirty="0">
                <a:solidFill>
                  <a:srgbClr val="000000"/>
                </a:solidFill>
              </a:rPr>
              <a:t>    ]</a:t>
            </a:r>
          </a:p>
          <a:p>
            <a:pPr>
              <a:lnSpc>
                <a:spcPct val="125000"/>
              </a:lnSpc>
            </a:pPr>
            <a:r>
              <a:rPr lang="en-US" sz="2000" dirty="0">
                <a:solidFill>
                  <a:srgbClr val="000000"/>
                </a:solidFill>
              </a:rPr>
              <a:t>}</a:t>
            </a:r>
          </a:p>
        </p:txBody>
      </p:sp>
    </p:spTree>
    <p:extLst>
      <p:ext uri="{BB962C8B-B14F-4D97-AF65-F5344CB8AC3E}">
        <p14:creationId xmlns:p14="http://schemas.microsoft.com/office/powerpoint/2010/main" val="42381033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Intra-document JOIN</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products.name,</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products.price</a:t>
            </a:r>
            <a:r>
              <a:rPr lang="en-US" sz="2400" dirty="0">
                <a:solidFill>
                  <a:srgbClr val="000000"/>
                </a:solidFill>
                <a:latin typeface="Cascadia Code" panose="020B0609020000020004" pitchFamily="49" charset="0"/>
              </a:rPr>
              <a:t>,</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products.tags</a:t>
            </a:r>
            <a:endParaRPr lang="en-US" sz="2400" dirty="0">
              <a:solidFill>
                <a:srgbClr val="000000"/>
              </a:solidFill>
              <a:latin typeface="Cascadia Code" panose="020B0609020000020004" pitchFamily="49" charset="0"/>
            </a:endParaRP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a:p>
            <a:r>
              <a:rPr lang="en-US" sz="2400" dirty="0">
                <a:solidFill>
                  <a:srgbClr val="0000FF"/>
                </a:solidFill>
                <a:latin typeface="Cascadia Code" panose="020B0609020000020004" pitchFamily="49" charset="0"/>
              </a:rPr>
              <a:t>WHERE</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products.tags</a:t>
            </a:r>
            <a:r>
              <a:rPr lang="en-US" sz="2400" dirty="0">
                <a:solidFill>
                  <a:srgbClr val="000000"/>
                </a:solidFill>
                <a:latin typeface="Cascadia Code" panose="020B0609020000020004" pitchFamily="49" charset="0"/>
              </a:rPr>
              <a:t>[1]</a:t>
            </a:r>
            <a:br>
              <a:rPr lang="en-US" sz="2400" dirty="0">
                <a:solidFill>
                  <a:srgbClr val="000000"/>
                </a:solidFill>
                <a:latin typeface="Cascadia Code" panose="020B0609020000020004" pitchFamily="49" charset="0"/>
              </a:rPr>
            </a:br>
            <a:r>
              <a:rPr lang="en-US" sz="2400" dirty="0">
                <a:solidFill>
                  <a:srgbClr val="000000"/>
                </a:solidFill>
                <a:latin typeface="Cascadia Code" panose="020B0609020000020004" pitchFamily="49" charset="0"/>
              </a:rPr>
              <a:t>    = </a:t>
            </a:r>
            <a:r>
              <a:rPr lang="en-US" sz="2400" dirty="0">
                <a:solidFill>
                  <a:srgbClr val="A31515"/>
                </a:solidFill>
                <a:latin typeface="Cascadia Code" panose="020B0609020000020004" pitchFamily="49" charset="0"/>
              </a:rPr>
              <a:t>"Frame"</a:t>
            </a:r>
            <a:endParaRPr lang="en-US" sz="2400" dirty="0">
              <a:solidFill>
                <a:srgbClr val="000000"/>
              </a:solidFill>
              <a:latin typeface="Cascadia Code" panose="020B0609020000020004" pitchFamily="49" charset="0"/>
            </a:endParaRP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86874"/>
              <a:gd name="adj2" fmla="val -1326"/>
            </a:avLst>
          </a:prstGeom>
          <a:solidFill>
            <a:schemeClr val="accent5"/>
          </a:solidFill>
          <a:ln w="38100">
            <a:solidFill>
              <a:schemeClr val="accent1"/>
            </a:solidFill>
          </a:ln>
        </p:spPr>
        <p:txBody>
          <a:bodyPr wrap="none" lIns="91440" tIns="91440" rIns="91440" bIns="91440" numCol="1" rtlCol="0">
            <a:noAutofit/>
          </a:bodyPr>
          <a:lstStyle/>
          <a:p>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"name"</a:t>
            </a:r>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"HL Red Road Frame"</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"price"</a:t>
            </a:r>
            <a:r>
              <a:rPr lang="en-US" sz="1600" dirty="0">
                <a:solidFill>
                  <a:srgbClr val="000000"/>
                </a:solidFill>
                <a:latin typeface="Cascadia Code" panose="020B0609020000020004" pitchFamily="49" charset="0"/>
              </a:rPr>
              <a:t>: </a:t>
            </a:r>
            <a:r>
              <a:rPr lang="en-US" sz="1600" dirty="0">
                <a:solidFill>
                  <a:srgbClr val="098658"/>
                </a:solidFill>
                <a:latin typeface="Cascadia Code" panose="020B0609020000020004" pitchFamily="49" charset="0"/>
              </a:rPr>
              <a:t>1431.5</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0451A5"/>
                </a:solidFill>
                <a:latin typeface="Cascadia Code" panose="020B0609020000020004" pitchFamily="49" charset="0"/>
              </a:rPr>
              <a:t>"tags"</a:t>
            </a:r>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"Red"</a:t>
            </a:r>
            <a:r>
              <a:rPr lang="en-US" sz="1600" dirty="0">
                <a:solidFill>
                  <a:srgbClr val="000000"/>
                </a:solidFill>
                <a:latin typeface="Cascadia Code" panose="020B0609020000020004" pitchFamily="49" charset="0"/>
              </a:rPr>
              <a:t>,</a:t>
            </a:r>
          </a:p>
          <a:p>
            <a:r>
              <a:rPr lang="en-US" sz="1600" dirty="0">
                <a:solidFill>
                  <a:srgbClr val="000000"/>
                </a:solidFill>
                <a:latin typeface="Cascadia Code" panose="020B0609020000020004" pitchFamily="49" charset="0"/>
              </a:rPr>
              <a:t>            </a:t>
            </a:r>
            <a:r>
              <a:rPr lang="en-US" sz="1600" dirty="0">
                <a:solidFill>
                  <a:srgbClr val="A31515"/>
                </a:solidFill>
                <a:latin typeface="Cascadia Code" panose="020B0609020000020004" pitchFamily="49" charset="0"/>
              </a:rPr>
              <a:t>"Frame"</a:t>
            </a:r>
            <a:endParaRPr lang="en-US" sz="1600" dirty="0">
              <a:solidFill>
                <a:srgbClr val="000000"/>
              </a:solidFill>
              <a:latin typeface="Cascadia Code" panose="020B0609020000020004" pitchFamily="49" charset="0"/>
            </a:endParaRP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    }</a:t>
            </a:r>
          </a:p>
          <a:p>
            <a:r>
              <a:rPr lang="en-US" sz="160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F7F975C8-5851-44AE-A7AA-859753552431}"/>
                  </a:ext>
                </a:extLst>
              </p14:cNvPr>
              <p14:cNvContentPartPr/>
              <p14:nvPr/>
            </p14:nvContentPartPr>
            <p14:xfrm rot="376178" flipV="1">
              <a:off x="351770" y="3402417"/>
              <a:ext cx="4348141" cy="1650742"/>
            </p14:xfrm>
          </p:contentPart>
        </mc:Choice>
        <mc:Fallback>
          <p:pic>
            <p:nvPicPr>
              <p:cNvPr id="11" name="Ink 10">
                <a:extLst>
                  <a:ext uri="{FF2B5EF4-FFF2-40B4-BE49-F238E27FC236}">
                    <a16:creationId xmlns:a16="http://schemas.microsoft.com/office/drawing/2014/main" id="{F7F975C8-5851-44AE-A7AA-859753552431}"/>
                  </a:ext>
                </a:extLst>
              </p:cNvPr>
              <p:cNvPicPr/>
              <p:nvPr/>
            </p:nvPicPr>
            <p:blipFill>
              <a:blip r:embed="rId8"/>
              <a:stretch>
                <a:fillRect/>
              </a:stretch>
            </p:blipFill>
            <p:spPr>
              <a:xfrm rot="376178" flipV="1">
                <a:off x="320084" y="3370734"/>
                <a:ext cx="4411512" cy="1714107"/>
              </a:xfrm>
              <a:prstGeom prst="rect">
                <a:avLst/>
              </a:prstGeom>
            </p:spPr>
          </p:pic>
        </mc:Fallback>
      </mc:AlternateContent>
    </p:spTree>
    <p:extLst>
      <p:ext uri="{BB962C8B-B14F-4D97-AF65-F5344CB8AC3E}">
        <p14:creationId xmlns:p14="http://schemas.microsoft.com/office/powerpoint/2010/main" val="2623150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Intra-document JOIN</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products.name,</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products.price</a:t>
            </a:r>
            <a:r>
              <a:rPr lang="en-US" sz="2400" dirty="0">
                <a:solidFill>
                  <a:srgbClr val="000000"/>
                </a:solidFill>
                <a:latin typeface="Cascadia Code" panose="020B0609020000020004" pitchFamily="49" charset="0"/>
              </a:rPr>
              <a:t>,</a:t>
            </a:r>
          </a:p>
          <a:p>
            <a:r>
              <a:rPr lang="en-US" sz="2400" dirty="0">
                <a:solidFill>
                  <a:srgbClr val="000000"/>
                </a:solidFill>
                <a:latin typeface="Cascadia Code" panose="020B0609020000020004" pitchFamily="49" charset="0"/>
              </a:rPr>
              <a:t>    tag</a:t>
            </a: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a:p>
            <a:r>
              <a:rPr lang="en-US" sz="2400" dirty="0">
                <a:solidFill>
                  <a:srgbClr val="0000FF"/>
                </a:solidFill>
                <a:latin typeface="Cascadia Code" panose="020B0609020000020004" pitchFamily="49" charset="0"/>
              </a:rPr>
              <a:t>JOIN</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tag </a:t>
            </a:r>
          </a:p>
          <a:p>
            <a:r>
              <a:rPr lang="en-US" sz="2400" dirty="0">
                <a:solidFill>
                  <a:srgbClr val="000000"/>
                </a:solidFill>
                <a:latin typeface="Cascadia Code" panose="020B0609020000020004" pitchFamily="49" charset="0"/>
              </a:rPr>
              <a:t>    </a:t>
            </a:r>
            <a:r>
              <a:rPr lang="en-US" sz="2400" dirty="0">
                <a:solidFill>
                  <a:srgbClr val="0000FF"/>
                </a:solidFill>
                <a:latin typeface="Cascadia Code" panose="020B0609020000020004" pitchFamily="49" charset="0"/>
              </a:rPr>
              <a:t>IN</a:t>
            </a:r>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products.tags</a:t>
            </a:r>
            <a:endParaRPr lang="en-US" sz="2400" dirty="0">
              <a:solidFill>
                <a:srgbClr val="000000"/>
              </a:solidFill>
              <a:latin typeface="Cascadia Code" panose="020B0609020000020004" pitchFamily="49" charset="0"/>
            </a:endParaRP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89374"/>
              <a:gd name="adj2" fmla="val 5492"/>
            </a:avLst>
          </a:prstGeom>
          <a:solidFill>
            <a:schemeClr val="accent5"/>
          </a:solidFill>
          <a:ln w="38100">
            <a:solidFill>
              <a:schemeClr val="accent1"/>
            </a:solidFill>
          </a:ln>
        </p:spPr>
        <p:txBody>
          <a:bodyPr wrap="none" lIns="91440" tIns="91440" rIns="91440" bIns="91440" numCol="1" rtlCol="0">
            <a:noAutofit/>
          </a:bodyPr>
          <a:lstStyle/>
          <a:p>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"Gray Half-Finger </a:t>
            </a:r>
            <a:r>
              <a:rPr lang="en-US" sz="1450" dirty="0" err="1">
                <a:solidFill>
                  <a:srgbClr val="A31515"/>
                </a:solidFill>
                <a:latin typeface="Cascadia Code" panose="020B0609020000020004" pitchFamily="49" charset="0"/>
              </a:rPr>
              <a:t>Glves</a:t>
            </a:r>
            <a:r>
              <a:rPr lang="en-US" sz="1450" dirty="0">
                <a:solidFill>
                  <a:srgbClr val="A31515"/>
                </a:solidFill>
                <a:latin typeface="Cascadia Code" panose="020B0609020000020004" pitchFamily="49" charset="0"/>
              </a:rPr>
              <a:t>"</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24.49</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"Gloves"</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"Gray Half-Finger </a:t>
            </a:r>
            <a:r>
              <a:rPr lang="en-US" sz="1450" dirty="0" err="1">
                <a:solidFill>
                  <a:srgbClr val="A31515"/>
                </a:solidFill>
                <a:latin typeface="Cascadia Code" panose="020B0609020000020004" pitchFamily="49" charset="0"/>
              </a:rPr>
              <a:t>Glves</a:t>
            </a:r>
            <a:r>
              <a:rPr lang="en-US" sz="1450" dirty="0">
                <a:solidFill>
                  <a:srgbClr val="A31515"/>
                </a:solidFill>
                <a:latin typeface="Cascadia Code" panose="020B0609020000020004" pitchFamily="49" charset="0"/>
              </a:rPr>
              <a:t>"</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24.49</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"Gray"</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"HL Red Road Frame"</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1431.5</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"Red"</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"HL Red Road Frame"</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1431.5</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"Frame"</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E3DDEADC-83AB-47DC-BB95-F2D59A34AD51}"/>
                  </a:ext>
                </a:extLst>
              </p14:cNvPr>
              <p14:cNvContentPartPr/>
              <p14:nvPr/>
            </p14:nvContentPartPr>
            <p14:xfrm rot="376178" flipV="1">
              <a:off x="168211" y="3385785"/>
              <a:ext cx="4574608" cy="1919930"/>
            </p14:xfrm>
          </p:contentPart>
        </mc:Choice>
        <mc:Fallback>
          <p:pic>
            <p:nvPicPr>
              <p:cNvPr id="11" name="Ink 10">
                <a:extLst>
                  <a:ext uri="{FF2B5EF4-FFF2-40B4-BE49-F238E27FC236}">
                    <a16:creationId xmlns:a16="http://schemas.microsoft.com/office/drawing/2014/main" id="{E3DDEADC-83AB-47DC-BB95-F2D59A34AD51}"/>
                  </a:ext>
                </a:extLst>
              </p:cNvPr>
              <p:cNvPicPr/>
              <p:nvPr/>
            </p:nvPicPr>
            <p:blipFill>
              <a:blip r:embed="rId8"/>
              <a:stretch>
                <a:fillRect/>
              </a:stretch>
            </p:blipFill>
            <p:spPr>
              <a:xfrm rot="376178" flipV="1">
                <a:off x="136525" y="3354104"/>
                <a:ext cx="4637979" cy="1982932"/>
              </a:xfrm>
              <a:prstGeom prst="rect">
                <a:avLst/>
              </a:prstGeom>
            </p:spPr>
          </p:pic>
        </mc:Fallback>
      </mc:AlternateContent>
    </p:spTree>
    <p:extLst>
      <p:ext uri="{BB962C8B-B14F-4D97-AF65-F5344CB8AC3E}">
        <p14:creationId xmlns:p14="http://schemas.microsoft.com/office/powerpoint/2010/main" val="198724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Intra-document JOIN</a:t>
            </a:r>
          </a:p>
        </p:txBody>
      </p:sp>
      <p:pic>
        <p:nvPicPr>
          <p:cNvPr id="6" name="Graphic 5">
            <a:extLst>
              <a:ext uri="{FF2B5EF4-FFF2-40B4-BE49-F238E27FC236}">
                <a16:creationId xmlns:a16="http://schemas.microsoft.com/office/drawing/2014/main" id="{469E5E6D-0018-4BA0-BC41-6CD84073B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637" y="6390829"/>
            <a:ext cx="457200" cy="457200"/>
          </a:xfrm>
          <a:prstGeom prst="rect">
            <a:avLst/>
          </a:prstGeom>
        </p:spPr>
      </p:pic>
      <p:pic>
        <p:nvPicPr>
          <p:cNvPr id="7" name="Graphic 6">
            <a:extLst>
              <a:ext uri="{FF2B5EF4-FFF2-40B4-BE49-F238E27FC236}">
                <a16:creationId xmlns:a16="http://schemas.microsoft.com/office/drawing/2014/main" id="{44889224-56D3-4EC0-8D3A-73EB62B3B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sp>
        <p:nvSpPr>
          <p:cNvPr id="9" name="TextBox 8">
            <a:extLst>
              <a:ext uri="{FF2B5EF4-FFF2-40B4-BE49-F238E27FC236}">
                <a16:creationId xmlns:a16="http://schemas.microsoft.com/office/drawing/2014/main" id="{16A5EA2A-9582-4AD4-AB43-937E1433C7DC}"/>
              </a:ext>
            </a:extLst>
          </p:cNvPr>
          <p:cNvSpPr txBox="1"/>
          <p:nvPr/>
        </p:nvSpPr>
        <p:spPr>
          <a:xfrm>
            <a:off x="731837" y="1797537"/>
            <a:ext cx="4572000" cy="5029200"/>
          </a:xfrm>
          <a:prstGeom prst="rect">
            <a:avLst/>
          </a:prstGeom>
          <a:noFill/>
          <a:ln>
            <a:noFill/>
          </a:ln>
        </p:spPr>
        <p:txBody>
          <a:bodyPr wrap="none" lIns="91440" tIns="91440" rIns="91440" bIns="91440" numCol="1" rtlCol="0">
            <a:noAutofit/>
          </a:bodyPr>
          <a:lstStyle/>
          <a:p>
            <a:r>
              <a:rPr lang="en-US" sz="2400" dirty="0">
                <a:solidFill>
                  <a:srgbClr val="0000FF"/>
                </a:solidFill>
                <a:latin typeface="Cascadia Code" panose="020B0609020000020004" pitchFamily="49" charset="0"/>
              </a:rPr>
              <a:t>SELECT</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products.name,</a:t>
            </a:r>
          </a:p>
          <a:p>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products.price</a:t>
            </a:r>
            <a:r>
              <a:rPr lang="en-US" sz="2400" dirty="0">
                <a:solidFill>
                  <a:srgbClr val="000000"/>
                </a:solidFill>
                <a:latin typeface="Cascadia Code" panose="020B0609020000020004" pitchFamily="49" charset="0"/>
              </a:rPr>
              <a:t>,</a:t>
            </a:r>
          </a:p>
          <a:p>
            <a:r>
              <a:rPr lang="en-US" sz="2400" dirty="0">
                <a:solidFill>
                  <a:srgbClr val="000000"/>
                </a:solidFill>
                <a:latin typeface="Cascadia Code" panose="020B0609020000020004" pitchFamily="49" charset="0"/>
              </a:rPr>
              <a:t>    tag</a:t>
            </a:r>
          </a:p>
          <a:p>
            <a:r>
              <a:rPr lang="en-US" sz="2400" dirty="0">
                <a:solidFill>
                  <a:srgbClr val="0000FF"/>
                </a:solidFill>
                <a:latin typeface="Cascadia Code" panose="020B0609020000020004" pitchFamily="49" charset="0"/>
              </a:rPr>
              <a:t>FROM</a:t>
            </a:r>
            <a:r>
              <a:rPr lang="en-US" sz="2400" dirty="0">
                <a:solidFill>
                  <a:srgbClr val="000000"/>
                </a:solidFill>
                <a:latin typeface="Cascadia Code" panose="020B0609020000020004" pitchFamily="49" charset="0"/>
              </a:rPr>
              <a:t> products</a:t>
            </a:r>
          </a:p>
          <a:p>
            <a:r>
              <a:rPr lang="en-US" sz="2400" dirty="0">
                <a:solidFill>
                  <a:srgbClr val="0000FF"/>
                </a:solidFill>
                <a:latin typeface="Cascadia Code" panose="020B0609020000020004" pitchFamily="49" charset="0"/>
              </a:rPr>
              <a:t>JOIN</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tag </a:t>
            </a:r>
          </a:p>
          <a:p>
            <a:r>
              <a:rPr lang="en-US" sz="2400" dirty="0">
                <a:solidFill>
                  <a:srgbClr val="000000"/>
                </a:solidFill>
                <a:latin typeface="Cascadia Code" panose="020B0609020000020004" pitchFamily="49" charset="0"/>
              </a:rPr>
              <a:t>    </a:t>
            </a:r>
            <a:r>
              <a:rPr lang="en-US" sz="2400" dirty="0">
                <a:solidFill>
                  <a:srgbClr val="0000FF"/>
                </a:solidFill>
                <a:latin typeface="Cascadia Code" panose="020B0609020000020004" pitchFamily="49" charset="0"/>
              </a:rPr>
              <a:t>IN</a:t>
            </a:r>
            <a:r>
              <a:rPr lang="en-US" sz="2400" dirty="0">
                <a:solidFill>
                  <a:srgbClr val="000000"/>
                </a:solidFill>
                <a:latin typeface="Cascadia Code" panose="020B0609020000020004" pitchFamily="49" charset="0"/>
              </a:rPr>
              <a:t> </a:t>
            </a:r>
            <a:r>
              <a:rPr lang="en-US" sz="2400" dirty="0" err="1">
                <a:solidFill>
                  <a:srgbClr val="000000"/>
                </a:solidFill>
                <a:latin typeface="Cascadia Code" panose="020B0609020000020004" pitchFamily="49" charset="0"/>
              </a:rPr>
              <a:t>products.tags</a:t>
            </a:r>
            <a:endParaRPr lang="en-US" sz="2400" dirty="0">
              <a:solidFill>
                <a:srgbClr val="000000"/>
              </a:solidFill>
              <a:latin typeface="Cascadia Code" panose="020B0609020000020004" pitchFamily="49" charset="0"/>
            </a:endParaRPr>
          </a:p>
          <a:p>
            <a:r>
              <a:rPr lang="en-US" sz="2400" dirty="0">
                <a:solidFill>
                  <a:srgbClr val="0000FF"/>
                </a:solidFill>
                <a:latin typeface="Cascadia Code" panose="020B0609020000020004" pitchFamily="49" charset="0"/>
              </a:rPr>
              <a:t>WHERE</a:t>
            </a:r>
            <a:endParaRPr lang="en-US" sz="2400" dirty="0">
              <a:solidFill>
                <a:srgbClr val="000000"/>
              </a:solidFill>
              <a:latin typeface="Cascadia Code" panose="020B0609020000020004" pitchFamily="49" charset="0"/>
            </a:endParaRPr>
          </a:p>
          <a:p>
            <a:r>
              <a:rPr lang="en-US" sz="2400" dirty="0">
                <a:solidFill>
                  <a:srgbClr val="000000"/>
                </a:solidFill>
                <a:latin typeface="Cascadia Code" panose="020B0609020000020004" pitchFamily="49" charset="0"/>
              </a:rPr>
              <a:t>    tag</a:t>
            </a:r>
          </a:p>
          <a:p>
            <a:r>
              <a:rPr lang="en-US" sz="2400" dirty="0">
                <a:solidFill>
                  <a:srgbClr val="000000"/>
                </a:solidFill>
                <a:latin typeface="Cascadia Code" panose="020B0609020000020004" pitchFamily="49" charset="0"/>
              </a:rPr>
              <a:t>    </a:t>
            </a:r>
            <a:r>
              <a:rPr lang="en-US" sz="2400" dirty="0">
                <a:solidFill>
                  <a:srgbClr val="0000FF"/>
                </a:solidFill>
                <a:latin typeface="Cascadia Code" panose="020B0609020000020004" pitchFamily="49" charset="0"/>
              </a:rPr>
              <a:t>IN</a:t>
            </a:r>
            <a:r>
              <a:rPr lang="en-US" sz="2400" dirty="0">
                <a:solidFill>
                  <a:srgbClr val="000000"/>
                </a:solidFill>
                <a:latin typeface="Cascadia Code" panose="020B0609020000020004" pitchFamily="49" charset="0"/>
              </a:rPr>
              <a:t> (</a:t>
            </a:r>
            <a:r>
              <a:rPr lang="en-US" sz="2400" dirty="0">
                <a:solidFill>
                  <a:srgbClr val="A31515"/>
                </a:solidFill>
                <a:latin typeface="Cascadia Code" panose="020B0609020000020004" pitchFamily="49" charset="0"/>
              </a:rPr>
              <a:t>"Red"</a:t>
            </a:r>
            <a:r>
              <a:rPr lang="en-US" sz="2400" dirty="0">
                <a:solidFill>
                  <a:srgbClr val="000000"/>
                </a:solidFill>
                <a:latin typeface="Cascadia Code" panose="020B0609020000020004" pitchFamily="49" charset="0"/>
              </a:rPr>
              <a:t>, </a:t>
            </a:r>
            <a:r>
              <a:rPr lang="en-US" sz="2400" dirty="0">
                <a:solidFill>
                  <a:srgbClr val="A31515"/>
                </a:solidFill>
                <a:latin typeface="Cascadia Code" panose="020B0609020000020004" pitchFamily="49" charset="0"/>
              </a:rPr>
              <a:t>"Gray"</a:t>
            </a:r>
            <a:r>
              <a:rPr lang="en-US" sz="2400" dirty="0">
                <a:solidFill>
                  <a:srgbClr val="000000"/>
                </a:solidFill>
                <a:latin typeface="Cascadia Code" panose="020B0609020000020004" pitchFamily="49" charset="0"/>
              </a:rPr>
              <a:t>)</a:t>
            </a:r>
          </a:p>
        </p:txBody>
      </p:sp>
      <p:sp>
        <p:nvSpPr>
          <p:cNvPr id="10" name="TextBox 9">
            <a:extLst>
              <a:ext uri="{FF2B5EF4-FFF2-40B4-BE49-F238E27FC236}">
                <a16:creationId xmlns:a16="http://schemas.microsoft.com/office/drawing/2014/main" id="{A8ACB464-D73A-42CE-A2BD-521F8CE4041C}"/>
              </a:ext>
            </a:extLst>
          </p:cNvPr>
          <p:cNvSpPr txBox="1"/>
          <p:nvPr/>
        </p:nvSpPr>
        <p:spPr>
          <a:xfrm>
            <a:off x="6218236" y="1797537"/>
            <a:ext cx="4572000" cy="5029200"/>
          </a:xfrm>
          <a:prstGeom prst="wedgeRectCallout">
            <a:avLst>
              <a:gd name="adj1" fmla="val -78958"/>
              <a:gd name="adj2" fmla="val 28409"/>
            </a:avLst>
          </a:prstGeom>
          <a:solidFill>
            <a:schemeClr val="accent5"/>
          </a:solidFill>
          <a:ln w="38100">
            <a:solidFill>
              <a:schemeClr val="accent1"/>
            </a:solidFill>
          </a:ln>
        </p:spPr>
        <p:txBody>
          <a:bodyPr wrap="none" lIns="91440" tIns="91440" rIns="91440" bIns="91440" numCol="1" rtlCol="0">
            <a:noAutofit/>
          </a:bodyPr>
          <a:lstStyle/>
          <a:p>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"Gray Half-Finger </a:t>
            </a:r>
            <a:r>
              <a:rPr lang="en-US" sz="1450" dirty="0" err="1">
                <a:solidFill>
                  <a:srgbClr val="A31515"/>
                </a:solidFill>
                <a:latin typeface="Cascadia Code" panose="020B0609020000020004" pitchFamily="49" charset="0"/>
              </a:rPr>
              <a:t>Glves</a:t>
            </a:r>
            <a:r>
              <a:rPr lang="en-US" sz="1450" dirty="0">
                <a:solidFill>
                  <a:srgbClr val="A31515"/>
                </a:solidFill>
                <a:latin typeface="Cascadia Code" panose="020B0609020000020004" pitchFamily="49" charset="0"/>
              </a:rPr>
              <a:t>"</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24.49</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"Gray"</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"name"</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"HL Red Road Frame"</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"price"</a:t>
            </a:r>
            <a:r>
              <a:rPr lang="en-US" sz="1450" dirty="0">
                <a:solidFill>
                  <a:srgbClr val="000000"/>
                </a:solidFill>
                <a:latin typeface="Cascadia Code" panose="020B0609020000020004" pitchFamily="49" charset="0"/>
              </a:rPr>
              <a:t>: </a:t>
            </a:r>
            <a:r>
              <a:rPr lang="en-US" sz="1450" dirty="0">
                <a:solidFill>
                  <a:srgbClr val="098658"/>
                </a:solidFill>
                <a:latin typeface="Cascadia Code" panose="020B0609020000020004" pitchFamily="49" charset="0"/>
              </a:rPr>
              <a:t>1431.5</a:t>
            </a:r>
            <a:r>
              <a:rPr lang="en-US" sz="1450" dirty="0">
                <a:solidFill>
                  <a:srgbClr val="000000"/>
                </a:solidFill>
                <a:latin typeface="Cascadia Code" panose="020B0609020000020004" pitchFamily="49" charset="0"/>
              </a:rPr>
              <a:t>,</a:t>
            </a:r>
          </a:p>
          <a:p>
            <a:r>
              <a:rPr lang="en-US" sz="1450" dirty="0">
                <a:solidFill>
                  <a:srgbClr val="000000"/>
                </a:solidFill>
                <a:latin typeface="Cascadia Code" panose="020B0609020000020004" pitchFamily="49" charset="0"/>
              </a:rPr>
              <a:t>        </a:t>
            </a:r>
            <a:r>
              <a:rPr lang="en-US" sz="1450" dirty="0">
                <a:solidFill>
                  <a:srgbClr val="0451A5"/>
                </a:solidFill>
                <a:latin typeface="Cascadia Code" panose="020B0609020000020004" pitchFamily="49" charset="0"/>
              </a:rPr>
              <a:t>"tag"</a:t>
            </a:r>
            <a:r>
              <a:rPr lang="en-US" sz="1450" dirty="0">
                <a:solidFill>
                  <a:srgbClr val="000000"/>
                </a:solidFill>
                <a:latin typeface="Cascadia Code" panose="020B0609020000020004" pitchFamily="49" charset="0"/>
              </a:rPr>
              <a:t>: </a:t>
            </a:r>
            <a:r>
              <a:rPr lang="en-US" sz="1450" dirty="0">
                <a:solidFill>
                  <a:srgbClr val="A31515"/>
                </a:solidFill>
                <a:latin typeface="Cascadia Code" panose="020B0609020000020004" pitchFamily="49" charset="0"/>
              </a:rPr>
              <a:t>"Red"</a:t>
            </a:r>
            <a:endParaRPr lang="en-US" sz="1450" dirty="0">
              <a:solidFill>
                <a:srgbClr val="000000"/>
              </a:solidFill>
              <a:latin typeface="Cascadia Code" panose="020B0609020000020004" pitchFamily="49" charset="0"/>
            </a:endParaRPr>
          </a:p>
          <a:p>
            <a:r>
              <a:rPr lang="en-US" sz="1450" dirty="0">
                <a:solidFill>
                  <a:srgbClr val="000000"/>
                </a:solidFill>
                <a:latin typeface="Cascadia Code" panose="020B0609020000020004" pitchFamily="49" charset="0"/>
              </a:rPr>
              <a:t>    }</a:t>
            </a:r>
          </a:p>
          <a:p>
            <a:r>
              <a:rPr lang="en-US" sz="1450" dirty="0">
                <a:solidFill>
                  <a:srgbClr val="000000"/>
                </a:solidFill>
                <a:latin typeface="Cascadia Code" panose="020B0609020000020004" pitchFamily="49" charset="0"/>
              </a:rPr>
              <a:t>]</a:t>
            </a:r>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BB03581D-694A-4824-A94F-43C6388181DE}"/>
                  </a:ext>
                </a:extLst>
              </p14:cNvPr>
              <p14:cNvContentPartPr/>
              <p14:nvPr/>
            </p14:nvContentPartPr>
            <p14:xfrm rot="376178" flipV="1">
              <a:off x="251144" y="4498994"/>
              <a:ext cx="5004878" cy="1762199"/>
            </p14:xfrm>
          </p:contentPart>
        </mc:Choice>
        <mc:Fallback>
          <p:pic>
            <p:nvPicPr>
              <p:cNvPr id="11" name="Ink 10">
                <a:extLst>
                  <a:ext uri="{FF2B5EF4-FFF2-40B4-BE49-F238E27FC236}">
                    <a16:creationId xmlns:a16="http://schemas.microsoft.com/office/drawing/2014/main" id="{BB03581D-694A-4824-A94F-43C6388181DE}"/>
                  </a:ext>
                </a:extLst>
              </p:cNvPr>
              <p:cNvPicPr/>
              <p:nvPr/>
            </p:nvPicPr>
            <p:blipFill>
              <a:blip r:embed="rId8"/>
              <a:stretch>
                <a:fillRect/>
              </a:stretch>
            </p:blipFill>
            <p:spPr>
              <a:xfrm rot="376178" flipV="1">
                <a:off x="219458" y="4467314"/>
                <a:ext cx="5068249" cy="1825199"/>
              </a:xfrm>
              <a:prstGeom prst="rect">
                <a:avLst/>
              </a:prstGeom>
            </p:spPr>
          </p:pic>
        </mc:Fallback>
      </mc:AlternateContent>
    </p:spTree>
    <p:extLst>
      <p:ext uri="{BB962C8B-B14F-4D97-AF65-F5344CB8AC3E}">
        <p14:creationId xmlns:p14="http://schemas.microsoft.com/office/powerpoint/2010/main" val="2153595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a:t>
            </a:r>
          </a:p>
        </p:txBody>
      </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3287391" y="2001782"/>
            <a:ext cx="822960" cy="61722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3287391" y="3289750"/>
            <a:ext cx="822960" cy="61722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3287391" y="5886048"/>
            <a:ext cx="822960" cy="61722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38751" y="6192063"/>
            <a:ext cx="54864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38751" y="3597676"/>
            <a:ext cx="54864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38751" y="2309708"/>
            <a:ext cx="54864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A8BA531-74C5-4C14-92B6-48AD9C06A809}"/>
              </a:ext>
            </a:extLst>
          </p:cNvPr>
          <p:cNvGrpSpPr/>
          <p:nvPr/>
        </p:nvGrpSpPr>
        <p:grpSpPr>
          <a:xfrm>
            <a:off x="338324" y="3453700"/>
            <a:ext cx="1204825" cy="1597650"/>
            <a:chOff x="338324" y="3290612"/>
            <a:chExt cx="1204825" cy="1597650"/>
          </a:xfrm>
        </p:grpSpPr>
        <p:sp>
          <p:nvSpPr>
            <p:cNvPr id="2" name="Graphic 146">
              <a:extLst>
                <a:ext uri="{FF2B5EF4-FFF2-40B4-BE49-F238E27FC236}">
                  <a16:creationId xmlns:a16="http://schemas.microsoft.com/office/drawing/2014/main" id="{406C917F-56C9-4BC9-BAAC-920E4EC5373D}"/>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3" name="Graphic 146">
              <a:extLst>
                <a:ext uri="{FF2B5EF4-FFF2-40B4-BE49-F238E27FC236}">
                  <a16:creationId xmlns:a16="http://schemas.microsoft.com/office/drawing/2014/main" id="{406C917F-56C9-4BC9-BAAC-920E4EC5373D}"/>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4" name="Graphic 146">
              <a:extLst>
                <a:ext uri="{FF2B5EF4-FFF2-40B4-BE49-F238E27FC236}">
                  <a16:creationId xmlns:a16="http://schemas.microsoft.com/office/drawing/2014/main" id="{406C917F-56C9-4BC9-BAAC-920E4EC5373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6" name="Graphic 146">
              <a:extLst>
                <a:ext uri="{FF2B5EF4-FFF2-40B4-BE49-F238E27FC236}">
                  <a16:creationId xmlns:a16="http://schemas.microsoft.com/office/drawing/2014/main" id="{406C917F-56C9-4BC9-BAAC-920E4EC5373D}"/>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0" name="Graphic 209">
              <a:extLst>
                <a:ext uri="{FF2B5EF4-FFF2-40B4-BE49-F238E27FC236}">
                  <a16:creationId xmlns:a16="http://schemas.microsoft.com/office/drawing/2014/main" id="{C48D49AB-2BCE-4B02-8B5B-7C333999ED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148" name="Freeform: Shape 147">
            <a:extLst>
              <a:ext uri="{FF2B5EF4-FFF2-40B4-BE49-F238E27FC236}">
                <a16:creationId xmlns:a16="http://schemas.microsoft.com/office/drawing/2014/main" id="{F6B14785-8EB3-4C04-8E15-7F69B40DA6FC}"/>
              </a:ext>
            </a:extLst>
          </p:cNvPr>
          <p:cNvSpPr/>
          <p:nvPr/>
        </p:nvSpPr>
        <p:spPr bwMode="auto">
          <a:xfrm>
            <a:off x="3500751"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Up-Down 7">
            <a:extLst>
              <a:ext uri="{FF2B5EF4-FFF2-40B4-BE49-F238E27FC236}">
                <a16:creationId xmlns:a16="http://schemas.microsoft.com/office/drawing/2014/main" id="{ED1460E0-B8FF-43B5-93EA-FA483558D0FA}"/>
              </a:ext>
            </a:extLst>
          </p:cNvPr>
          <p:cNvSpPr/>
          <p:nvPr/>
        </p:nvSpPr>
        <p:spPr bwMode="auto">
          <a:xfrm>
            <a:off x="4733778" y="2001782"/>
            <a:ext cx="685800" cy="450148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45720" tIns="45720" rIns="4572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SCALE OUT</a:t>
            </a:r>
          </a:p>
        </p:txBody>
      </p:sp>
    </p:spTree>
    <p:extLst>
      <p:ext uri="{BB962C8B-B14F-4D97-AF65-F5344CB8AC3E}">
        <p14:creationId xmlns:p14="http://schemas.microsoft.com/office/powerpoint/2010/main" val="36560884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Insert Title Here</a:t>
            </a:r>
            <a:br>
              <a:rPr lang="en-US" sz="2000" dirty="0">
                <a:gradFill>
                  <a:gsLst>
                    <a:gs pos="0">
                      <a:srgbClr val="FFFFFF"/>
                    </a:gs>
                    <a:gs pos="100000">
                      <a:srgbClr val="FFFFFF"/>
                    </a:gs>
                  </a:gsLst>
                  <a:lin ang="5400000" scaled="0"/>
                </a:gradFill>
                <a:latin typeface="+mj-lt"/>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p>
        </p:txBody>
      </p:sp>
    </p:spTree>
    <p:extLst>
      <p:ext uri="{BB962C8B-B14F-4D97-AF65-F5344CB8AC3E}">
        <p14:creationId xmlns:p14="http://schemas.microsoft.com/office/powerpoint/2010/main" val="77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nvGrpSpPr>
          <p:cNvPr id="3" name="Group 2">
            <a:extLst>
              <a:ext uri="{FF2B5EF4-FFF2-40B4-BE49-F238E27FC236}">
                <a16:creationId xmlns:a16="http://schemas.microsoft.com/office/drawing/2014/main" id="{C39AE181-59CF-4F59-832D-9A0BA6633BE4}"/>
              </a:ext>
            </a:extLst>
          </p:cNvPr>
          <p:cNvGrpSpPr/>
          <p:nvPr/>
        </p:nvGrpSpPr>
        <p:grpSpPr>
          <a:xfrm>
            <a:off x="3287391" y="3243760"/>
            <a:ext cx="7363647" cy="709201"/>
            <a:chOff x="3287391" y="3243760"/>
            <a:chExt cx="7363647" cy="7092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5147765" y="3243761"/>
              <a:ext cx="1417136" cy="7091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3287391" y="3289750"/>
              <a:ext cx="822960" cy="61722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7190834" y="3243761"/>
              <a:ext cx="1417136" cy="7091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233903" y="3243760"/>
              <a:ext cx="1417135" cy="7092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177" name="Freeform: Shape 176">
            <a:extLst>
              <a:ext uri="{FF2B5EF4-FFF2-40B4-BE49-F238E27FC236}">
                <a16:creationId xmlns:a16="http://schemas.microsoft.com/office/drawing/2014/main" id="{34DBDC0D-E5E0-4AE2-BBE8-B810EBBCD046}"/>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 name="Right Brace 1">
            <a:extLst>
              <a:ext uri="{FF2B5EF4-FFF2-40B4-BE49-F238E27FC236}">
                <a16:creationId xmlns:a16="http://schemas.microsoft.com/office/drawing/2014/main" id="{36CB641C-0C79-4BCB-A392-D566A8E96965}"/>
              </a:ext>
            </a:extLst>
          </p:cNvPr>
          <p:cNvSpPr/>
          <p:nvPr/>
        </p:nvSpPr>
        <p:spPr>
          <a:xfrm rot="5400000">
            <a:off x="7713367" y="3514698"/>
            <a:ext cx="372068" cy="1568092"/>
          </a:xfrm>
          <a:prstGeom prst="righ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Right Brace 146">
            <a:extLst>
              <a:ext uri="{FF2B5EF4-FFF2-40B4-BE49-F238E27FC236}">
                <a16:creationId xmlns:a16="http://schemas.microsoft.com/office/drawing/2014/main" id="{69666136-5F2B-4542-90F5-319AAD5B194C}"/>
              </a:ext>
            </a:extLst>
          </p:cNvPr>
          <p:cNvSpPr/>
          <p:nvPr/>
        </p:nvSpPr>
        <p:spPr>
          <a:xfrm rot="5400000">
            <a:off x="9723702" y="3547432"/>
            <a:ext cx="437536" cy="1568092"/>
          </a:xfrm>
          <a:prstGeom prst="righ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Right Brace 147">
            <a:extLst>
              <a:ext uri="{FF2B5EF4-FFF2-40B4-BE49-F238E27FC236}">
                <a16:creationId xmlns:a16="http://schemas.microsoft.com/office/drawing/2014/main" id="{453C3A43-4590-4BCA-BFB9-7B64E8BBD922}"/>
              </a:ext>
            </a:extLst>
          </p:cNvPr>
          <p:cNvSpPr/>
          <p:nvPr/>
        </p:nvSpPr>
        <p:spPr>
          <a:xfrm rot="16200000" flipV="1">
            <a:off x="7679207" y="2632999"/>
            <a:ext cx="582972" cy="5511646"/>
          </a:xfrm>
          <a:prstGeom prst="rightBrace">
            <a:avLst>
              <a:gd name="adj1" fmla="val 8333"/>
              <a:gd name="adj2" fmla="val 85024"/>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0EAB0CD-F1D6-4B25-B556-DFE63821E426}"/>
              </a:ext>
            </a:extLst>
          </p:cNvPr>
          <p:cNvSpPr txBox="1"/>
          <p:nvPr/>
        </p:nvSpPr>
        <p:spPr>
          <a:xfrm>
            <a:off x="4171939" y="4783268"/>
            <a:ext cx="1951652" cy="246221"/>
          </a:xfrm>
          <a:prstGeom prst="rect">
            <a:avLst/>
          </a:prstGeom>
          <a:noFill/>
        </p:spPr>
        <p:txBody>
          <a:bodyPr wrap="square" lIns="0" tIns="0" rIns="0" bIns="0" rtlCol="0" anchor="ctr">
            <a:spAutoFit/>
          </a:bodyPr>
          <a:lstStyle/>
          <a:p>
            <a:pPr algn="ctr"/>
            <a:r>
              <a:rPr lang="en-US" sz="1600" dirty="0">
                <a:solidFill>
                  <a:schemeClr val="accent1"/>
                </a:solidFill>
                <a:latin typeface="+mj-lt"/>
              </a:rPr>
              <a:t>Partition key range</a:t>
            </a:r>
          </a:p>
        </p:txBody>
      </p:sp>
      <p:sp>
        <p:nvSpPr>
          <p:cNvPr id="150" name="TextBox 149">
            <a:extLst>
              <a:ext uri="{FF2B5EF4-FFF2-40B4-BE49-F238E27FC236}">
                <a16:creationId xmlns:a16="http://schemas.microsoft.com/office/drawing/2014/main" id="{956E5D6D-A2CE-4474-8673-83AC0809A055}"/>
              </a:ext>
            </a:extLst>
          </p:cNvPr>
          <p:cNvSpPr txBox="1"/>
          <p:nvPr/>
        </p:nvSpPr>
        <p:spPr>
          <a:xfrm>
            <a:off x="6923575" y="4509818"/>
            <a:ext cx="1951652" cy="246221"/>
          </a:xfrm>
          <a:prstGeom prst="rect">
            <a:avLst/>
          </a:prstGeom>
          <a:noFill/>
        </p:spPr>
        <p:txBody>
          <a:bodyPr wrap="square" lIns="0" tIns="0" rIns="0" bIns="0" rtlCol="0" anchor="ctr">
            <a:spAutoFit/>
          </a:bodyPr>
          <a:lstStyle/>
          <a:p>
            <a:pPr algn="ctr"/>
            <a:r>
              <a:rPr lang="en-US" sz="1600" dirty="0">
                <a:solidFill>
                  <a:schemeClr val="accent1"/>
                </a:solidFill>
                <a:latin typeface="+mj-lt"/>
              </a:rPr>
              <a:t>Logical partition</a:t>
            </a:r>
          </a:p>
        </p:txBody>
      </p:sp>
      <p:sp>
        <p:nvSpPr>
          <p:cNvPr id="151" name="TextBox 150">
            <a:extLst>
              <a:ext uri="{FF2B5EF4-FFF2-40B4-BE49-F238E27FC236}">
                <a16:creationId xmlns:a16="http://schemas.microsoft.com/office/drawing/2014/main" id="{2E98F10F-4B86-4B02-AD24-C4378161D6DE}"/>
              </a:ext>
            </a:extLst>
          </p:cNvPr>
          <p:cNvSpPr txBox="1"/>
          <p:nvPr/>
        </p:nvSpPr>
        <p:spPr>
          <a:xfrm>
            <a:off x="8966644" y="4505050"/>
            <a:ext cx="1951652" cy="246221"/>
          </a:xfrm>
          <a:prstGeom prst="rect">
            <a:avLst/>
          </a:prstGeom>
          <a:noFill/>
        </p:spPr>
        <p:txBody>
          <a:bodyPr wrap="square" lIns="0" tIns="0" rIns="0" bIns="0" rtlCol="0" anchor="ctr">
            <a:spAutoFit/>
          </a:bodyPr>
          <a:lstStyle/>
          <a:p>
            <a:pPr algn="ctr"/>
            <a:r>
              <a:rPr lang="en-US" sz="1600" dirty="0">
                <a:solidFill>
                  <a:schemeClr val="accent1"/>
                </a:solidFill>
                <a:latin typeface="+mj-lt"/>
              </a:rPr>
              <a:t>Logical partition</a:t>
            </a:r>
          </a:p>
        </p:txBody>
      </p:sp>
      <p:sp>
        <p:nvSpPr>
          <p:cNvPr id="153" name="Rectangle: Top Corners Snipped 152">
            <a:extLst>
              <a:ext uri="{FF2B5EF4-FFF2-40B4-BE49-F238E27FC236}">
                <a16:creationId xmlns:a16="http://schemas.microsoft.com/office/drawing/2014/main" id="{B20409B6-8910-49D1-8BA4-C7530AF4D701}"/>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0950943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1</a:t>
            </a: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2</a:t>
            </a:r>
          </a:p>
        </p:txBody>
      </p:sp>
      <p:grpSp>
        <p:nvGrpSpPr>
          <p:cNvPr id="3" name="Group 2">
            <a:extLst>
              <a:ext uri="{FF2B5EF4-FFF2-40B4-BE49-F238E27FC236}">
                <a16:creationId xmlns:a16="http://schemas.microsoft.com/office/drawing/2014/main" id="{C39AE181-59CF-4F59-832D-9A0BA6633BE4}"/>
              </a:ext>
            </a:extLst>
          </p:cNvPr>
          <p:cNvGrpSpPr/>
          <p:nvPr/>
        </p:nvGrpSpPr>
        <p:grpSpPr>
          <a:xfrm>
            <a:off x="3287391" y="3243760"/>
            <a:ext cx="7363647" cy="709201"/>
            <a:chOff x="3287391" y="3243760"/>
            <a:chExt cx="7363647" cy="7092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5147765" y="3243761"/>
              <a:ext cx="1417136" cy="7091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3287391" y="3289750"/>
              <a:ext cx="822960" cy="61722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7190834" y="3243761"/>
              <a:ext cx="1417136" cy="7091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233903" y="3243760"/>
              <a:ext cx="1417135" cy="7092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n</a:t>
            </a: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solidFill>
                    <a:srgbClr val="505050"/>
                  </a:solidFill>
                  <a:ea typeface="Segoe UI" pitchFamily="34" charset="0"/>
                  <a:cs typeface="Arial" panose="020B0604020202020204" pitchFamily="34" charset="0"/>
                </a:endParaRPr>
              </a:p>
            </p:txBody>
          </p:sp>
        </p:grpSp>
      </p:grpSp>
      <p:sp>
        <p:nvSpPr>
          <p:cNvPr id="177" name="Freeform: Shape 176">
            <a:extLst>
              <a:ext uri="{FF2B5EF4-FFF2-40B4-BE49-F238E27FC236}">
                <a16:creationId xmlns:a16="http://schemas.microsoft.com/office/drawing/2014/main" id="{34DBDC0D-E5E0-4AE2-BBE8-B810EBBCD046}"/>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148" name="Right Brace 147">
            <a:extLst>
              <a:ext uri="{FF2B5EF4-FFF2-40B4-BE49-F238E27FC236}">
                <a16:creationId xmlns:a16="http://schemas.microsoft.com/office/drawing/2014/main" id="{453C3A43-4590-4BCA-BFB9-7B64E8BBD922}"/>
              </a:ext>
            </a:extLst>
          </p:cNvPr>
          <p:cNvSpPr/>
          <p:nvPr/>
        </p:nvSpPr>
        <p:spPr>
          <a:xfrm rot="16200000" flipV="1">
            <a:off x="7178473" y="927332"/>
            <a:ext cx="555572" cy="8957808"/>
          </a:xfrm>
          <a:prstGeom prst="rightBrace">
            <a:avLst>
              <a:gd name="adj1" fmla="val 8333"/>
              <a:gd name="adj2" fmla="val 2866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0EAB0CD-F1D6-4B25-B556-DFE63821E426}"/>
              </a:ext>
            </a:extLst>
          </p:cNvPr>
          <p:cNvSpPr txBox="1"/>
          <p:nvPr/>
        </p:nvSpPr>
        <p:spPr>
          <a:xfrm>
            <a:off x="8133401" y="4802352"/>
            <a:ext cx="1951652" cy="246221"/>
          </a:xfrm>
          <a:prstGeom prst="rect">
            <a:avLst/>
          </a:prstGeom>
          <a:noFill/>
        </p:spPr>
        <p:txBody>
          <a:bodyPr wrap="square" lIns="0" tIns="0" rIns="0" bIns="0" rtlCol="0" anchor="ctr">
            <a:spAutoFit/>
          </a:bodyPr>
          <a:lstStyle/>
          <a:p>
            <a:pPr algn="ctr"/>
            <a:r>
              <a:rPr lang="en-US" sz="1600" dirty="0">
                <a:solidFill>
                  <a:schemeClr val="accent1"/>
                </a:solidFill>
                <a:latin typeface="+mj-lt"/>
              </a:rPr>
              <a:t>Physical partition</a:t>
            </a:r>
          </a:p>
        </p:txBody>
      </p:sp>
      <p:sp>
        <p:nvSpPr>
          <p:cNvPr id="119" name="Rectangle: Top Corners Snipped 118">
            <a:extLst>
              <a:ext uri="{FF2B5EF4-FFF2-40B4-BE49-F238E27FC236}">
                <a16:creationId xmlns:a16="http://schemas.microsoft.com/office/drawing/2014/main" id="{8CA318EC-B5F5-41C0-8ADE-0E57FB4FBBDD}"/>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1854944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50E6FF"/>
                </a:solidFill>
                <a:effectLst/>
                <a:uLnTx/>
                <a:uFillTx/>
                <a:latin typeface="Segoe UI Semibold"/>
                <a:ea typeface="+mn-ea"/>
                <a:cs typeface="Segoe UI" pitchFamily="34" charset="0"/>
              </a:rPr>
              <a:t>Partitioning</a:t>
            </a:r>
          </a:p>
        </p:txBody>
      </p:sp>
      <p:sp>
        <p:nvSpPr>
          <p:cNvPr id="66" name="Rectangle 65">
            <a:extLst>
              <a:ext uri="{FF2B5EF4-FFF2-40B4-BE49-F238E27FC236}">
                <a16:creationId xmlns:a16="http://schemas.microsoft.com/office/drawing/2014/main" id="{750F0070-3535-47E2-ADB4-93E2ADDD86A0}"/>
              </a:ext>
            </a:extLst>
          </p:cNvPr>
          <p:cNvSpPr/>
          <p:nvPr/>
        </p:nvSpPr>
        <p:spPr bwMode="auto">
          <a:xfrm>
            <a:off x="2977355" y="1796042"/>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1</a:t>
            </a:r>
          </a:p>
        </p:txBody>
      </p:sp>
      <p:grpSp>
        <p:nvGrpSpPr>
          <p:cNvPr id="5" name="Group 4">
            <a:extLst>
              <a:ext uri="{FF2B5EF4-FFF2-40B4-BE49-F238E27FC236}">
                <a16:creationId xmlns:a16="http://schemas.microsoft.com/office/drawing/2014/main" id="{A26BDE02-6218-4D9A-9BDD-EDCFA3613BBB}"/>
              </a:ext>
            </a:extLst>
          </p:cNvPr>
          <p:cNvGrpSpPr/>
          <p:nvPr/>
        </p:nvGrpSpPr>
        <p:grpSpPr>
          <a:xfrm>
            <a:off x="3287391" y="1955792"/>
            <a:ext cx="7363647" cy="709201"/>
            <a:chOff x="2458924" y="2209519"/>
            <a:chExt cx="8181830" cy="788001"/>
          </a:xfrm>
        </p:grpSpPr>
        <p:grpSp>
          <p:nvGrpSpPr>
            <p:cNvPr id="63" name="Group 62">
              <a:extLst>
                <a:ext uri="{FF2B5EF4-FFF2-40B4-BE49-F238E27FC236}">
                  <a16:creationId xmlns:a16="http://schemas.microsoft.com/office/drawing/2014/main" id="{A9040C78-69DD-4FE3-ABAF-CE639E445B95}"/>
                </a:ext>
              </a:extLst>
            </p:cNvPr>
            <p:cNvGrpSpPr/>
            <p:nvPr/>
          </p:nvGrpSpPr>
          <p:grpSpPr>
            <a:xfrm>
              <a:off x="4526006" y="2209520"/>
              <a:ext cx="1574595" cy="787999"/>
              <a:chOff x="7919988" y="2744429"/>
              <a:chExt cx="1159601" cy="580317"/>
            </a:xfrm>
            <a:solidFill>
              <a:schemeClr val="bg1">
                <a:lumMod val="95000"/>
              </a:schemeClr>
            </a:solidFill>
          </p:grpSpPr>
          <p:sp>
            <p:nvSpPr>
              <p:cNvPr id="79" name="Rectangle 78">
                <a:extLst>
                  <a:ext uri="{FF2B5EF4-FFF2-40B4-BE49-F238E27FC236}">
                    <a16:creationId xmlns:a16="http://schemas.microsoft.com/office/drawing/2014/main" id="{12692A87-D400-4AD8-AAC0-FCD3A14CEA9B}"/>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Rectangle 79">
                <a:extLst>
                  <a:ext uri="{FF2B5EF4-FFF2-40B4-BE49-F238E27FC236}">
                    <a16:creationId xmlns:a16="http://schemas.microsoft.com/office/drawing/2014/main" id="{E059E433-EDEF-4EB9-837F-1B13322417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Rectangle 80">
                <a:extLst>
                  <a:ext uri="{FF2B5EF4-FFF2-40B4-BE49-F238E27FC236}">
                    <a16:creationId xmlns:a16="http://schemas.microsoft.com/office/drawing/2014/main" id="{67F746CE-45FA-48A2-80BA-D2C1AE50F15E}"/>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5EB91C</a:t>
                </a:r>
              </a:p>
            </p:txBody>
          </p:sp>
        </p:grpSp>
        <p:grpSp>
          <p:nvGrpSpPr>
            <p:cNvPr id="65" name="Group 64">
              <a:extLst>
                <a:ext uri="{FF2B5EF4-FFF2-40B4-BE49-F238E27FC236}">
                  <a16:creationId xmlns:a16="http://schemas.microsoft.com/office/drawing/2014/main" id="{B91763B0-4767-4C83-BBAE-750E05BDA697}"/>
                </a:ext>
              </a:extLst>
            </p:cNvPr>
            <p:cNvGrpSpPr>
              <a:grpSpLocks/>
            </p:cNvGrpSpPr>
            <p:nvPr/>
          </p:nvGrpSpPr>
          <p:grpSpPr>
            <a:xfrm>
              <a:off x="2458924" y="2260619"/>
              <a:ext cx="914400" cy="685800"/>
              <a:chOff x="1275510" y="6072184"/>
              <a:chExt cx="508602" cy="456278"/>
            </a:xfrm>
            <a:noFill/>
          </p:grpSpPr>
          <p:grpSp>
            <p:nvGrpSpPr>
              <p:cNvPr id="67" name="Group 66">
                <a:extLst>
                  <a:ext uri="{FF2B5EF4-FFF2-40B4-BE49-F238E27FC236}">
                    <a16:creationId xmlns:a16="http://schemas.microsoft.com/office/drawing/2014/main" id="{D05174A3-2FDF-4BC0-8AB2-B02B3EE571BD}"/>
                  </a:ext>
                </a:extLst>
              </p:cNvPr>
              <p:cNvGrpSpPr/>
              <p:nvPr/>
            </p:nvGrpSpPr>
            <p:grpSpPr>
              <a:xfrm>
                <a:off x="1275510" y="6224570"/>
                <a:ext cx="508602" cy="151498"/>
                <a:chOff x="551886" y="4945335"/>
                <a:chExt cx="508602" cy="151498"/>
              </a:xfrm>
              <a:grpFill/>
            </p:grpSpPr>
            <p:sp>
              <p:nvSpPr>
                <p:cNvPr id="76" name="Rectangle 75">
                  <a:extLst>
                    <a:ext uri="{FF2B5EF4-FFF2-40B4-BE49-F238E27FC236}">
                      <a16:creationId xmlns:a16="http://schemas.microsoft.com/office/drawing/2014/main" id="{42CE788A-6CE6-4D1D-B042-61127DD48970}"/>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3D2D5870-CAF5-4F23-AD52-30292A7295C3}"/>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4834D4EB-4CC5-42E5-A07C-81E2DBB233FE}"/>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0B1CA83-4F67-432B-915C-6E8D5BE8CBDB}"/>
                  </a:ext>
                </a:extLst>
              </p:cNvPr>
              <p:cNvGrpSpPr/>
              <p:nvPr/>
            </p:nvGrpSpPr>
            <p:grpSpPr>
              <a:xfrm>
                <a:off x="1275510" y="6376964"/>
                <a:ext cx="508602" cy="151498"/>
                <a:chOff x="551886" y="4945335"/>
                <a:chExt cx="508602" cy="151498"/>
              </a:xfrm>
              <a:grpFill/>
            </p:grpSpPr>
            <p:sp>
              <p:nvSpPr>
                <p:cNvPr id="73" name="Rectangle 72">
                  <a:extLst>
                    <a:ext uri="{FF2B5EF4-FFF2-40B4-BE49-F238E27FC236}">
                      <a16:creationId xmlns:a16="http://schemas.microsoft.com/office/drawing/2014/main" id="{F1850B54-9AD0-473D-BE1F-F4581D81B33F}"/>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A8F49897-B005-4576-8873-B241900A7E2A}"/>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B4877380-9888-4E73-8E0A-44B421F07D77}"/>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55FAA4F-D217-4F41-9C6A-315BA8D8EF4A}"/>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894BAE33-FE6F-4C4C-8A5F-051F8E5EDC54}"/>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D02230F8-7D19-4B1C-A923-18EA529C0BDF}"/>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A41EF845-BC56-478E-8E24-1F1AA5CA090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17539C-DA98-4E5B-99FB-72DF7AEB12E7}"/>
                </a:ext>
              </a:extLst>
            </p:cNvPr>
            <p:cNvGrpSpPr/>
            <p:nvPr/>
          </p:nvGrpSpPr>
          <p:grpSpPr>
            <a:xfrm>
              <a:off x="6796083" y="2209520"/>
              <a:ext cx="1574595" cy="787999"/>
              <a:chOff x="7919988" y="2744429"/>
              <a:chExt cx="1159601" cy="580317"/>
            </a:xfrm>
            <a:solidFill>
              <a:schemeClr val="bg1">
                <a:lumMod val="95000"/>
              </a:schemeClr>
            </a:solidFill>
          </p:grpSpPr>
          <p:sp>
            <p:nvSpPr>
              <p:cNvPr id="83" name="Rectangle 82">
                <a:extLst>
                  <a:ext uri="{FF2B5EF4-FFF2-40B4-BE49-F238E27FC236}">
                    <a16:creationId xmlns:a16="http://schemas.microsoft.com/office/drawing/2014/main" id="{1720F0A0-DA19-4150-BAAC-DEC2EB90D803}"/>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90F3C428-B06A-4134-9BFE-A56CC1E1E0E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B91F0693-C17C-4712-9C7D-A0BA4E112EB5}"/>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7CEAA1</a:t>
                </a:r>
              </a:p>
            </p:txBody>
          </p:sp>
        </p:grpSp>
        <p:grpSp>
          <p:nvGrpSpPr>
            <p:cNvPr id="86" name="Group 85">
              <a:extLst>
                <a:ext uri="{FF2B5EF4-FFF2-40B4-BE49-F238E27FC236}">
                  <a16:creationId xmlns:a16="http://schemas.microsoft.com/office/drawing/2014/main" id="{85172A3C-2D8F-43D6-99E6-BB40550541F9}"/>
                </a:ext>
              </a:extLst>
            </p:cNvPr>
            <p:cNvGrpSpPr/>
            <p:nvPr/>
          </p:nvGrpSpPr>
          <p:grpSpPr>
            <a:xfrm>
              <a:off x="9066160" y="2209519"/>
              <a:ext cx="1574594" cy="788001"/>
              <a:chOff x="7919988" y="2744428"/>
              <a:chExt cx="1159600" cy="580318"/>
            </a:xfrm>
            <a:solidFill>
              <a:schemeClr val="bg1">
                <a:lumMod val="95000"/>
              </a:schemeClr>
            </a:solidFill>
          </p:grpSpPr>
          <p:sp>
            <p:nvSpPr>
              <p:cNvPr id="87" name="Rectangle 86">
                <a:extLst>
                  <a:ext uri="{FF2B5EF4-FFF2-40B4-BE49-F238E27FC236}">
                    <a16:creationId xmlns:a16="http://schemas.microsoft.com/office/drawing/2014/main" id="{84AF85F1-8CB3-4CEA-90EC-A7BFF820C6C9}"/>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8" name="Rectangle 87">
                <a:extLst>
                  <a:ext uri="{FF2B5EF4-FFF2-40B4-BE49-F238E27FC236}">
                    <a16:creationId xmlns:a16="http://schemas.microsoft.com/office/drawing/2014/main" id="{758DF4F0-D70E-43AA-B3F1-9D05D32269E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Rectangle 88">
                <a:extLst>
                  <a:ext uri="{FF2B5EF4-FFF2-40B4-BE49-F238E27FC236}">
                    <a16:creationId xmlns:a16="http://schemas.microsoft.com/office/drawing/2014/main" id="{1CA07610-3A41-4CAB-B6B1-7E8D8317CB0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4E4899</a:t>
                </a:r>
              </a:p>
            </p:txBody>
          </p:sp>
        </p:grpSp>
      </p:grpSp>
      <p:sp>
        <p:nvSpPr>
          <p:cNvPr id="92" name="Rectangle 91">
            <a:extLst>
              <a:ext uri="{FF2B5EF4-FFF2-40B4-BE49-F238E27FC236}">
                <a16:creationId xmlns:a16="http://schemas.microsoft.com/office/drawing/2014/main" id="{AAF2B1F5-2D0E-464A-9290-CC078CE039DC}"/>
              </a:ext>
            </a:extLst>
          </p:cNvPr>
          <p:cNvSpPr/>
          <p:nvPr/>
        </p:nvSpPr>
        <p:spPr bwMode="auto">
          <a:xfrm>
            <a:off x="2977355" y="3084010"/>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2</a:t>
            </a:r>
          </a:p>
        </p:txBody>
      </p:sp>
      <p:grpSp>
        <p:nvGrpSpPr>
          <p:cNvPr id="93" name="Group 92">
            <a:extLst>
              <a:ext uri="{FF2B5EF4-FFF2-40B4-BE49-F238E27FC236}">
                <a16:creationId xmlns:a16="http://schemas.microsoft.com/office/drawing/2014/main" id="{CE44217F-ED01-4EAF-ABF1-8CD97B8A7635}"/>
              </a:ext>
            </a:extLst>
          </p:cNvPr>
          <p:cNvGrpSpPr/>
          <p:nvPr/>
        </p:nvGrpSpPr>
        <p:grpSpPr>
          <a:xfrm>
            <a:off x="3287391" y="3243760"/>
            <a:ext cx="7363647" cy="709201"/>
            <a:chOff x="2458924" y="2209519"/>
            <a:chExt cx="8181830" cy="788001"/>
          </a:xfrm>
        </p:grpSpPr>
        <p:grpSp>
          <p:nvGrpSpPr>
            <p:cNvPr id="94" name="Group 93">
              <a:extLst>
                <a:ext uri="{FF2B5EF4-FFF2-40B4-BE49-F238E27FC236}">
                  <a16:creationId xmlns:a16="http://schemas.microsoft.com/office/drawing/2014/main" id="{B8CE030A-6E3B-4DD7-B5F1-1AE929F0A0DE}"/>
                </a:ext>
              </a:extLst>
            </p:cNvPr>
            <p:cNvGrpSpPr/>
            <p:nvPr/>
          </p:nvGrpSpPr>
          <p:grpSpPr>
            <a:xfrm>
              <a:off x="4526006" y="2209520"/>
              <a:ext cx="1574595" cy="787999"/>
              <a:chOff x="7919988" y="2744429"/>
              <a:chExt cx="1159601" cy="580317"/>
            </a:xfrm>
            <a:solidFill>
              <a:schemeClr val="bg1">
                <a:lumMod val="95000"/>
              </a:schemeClr>
            </a:solidFill>
          </p:grpSpPr>
          <p:sp>
            <p:nvSpPr>
              <p:cNvPr id="116" name="Rectangle 115">
                <a:extLst>
                  <a:ext uri="{FF2B5EF4-FFF2-40B4-BE49-F238E27FC236}">
                    <a16:creationId xmlns:a16="http://schemas.microsoft.com/office/drawing/2014/main" id="{74B27D29-5EDC-441D-8B0A-57DF24EFF40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A7A5613-90A9-4A77-AD1A-CECD074270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CB04BED-44F3-4C43-AB3F-0D2874A4171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18CE64</a:t>
                </a:r>
              </a:p>
            </p:txBody>
          </p:sp>
        </p:grpSp>
        <p:grpSp>
          <p:nvGrpSpPr>
            <p:cNvPr id="95" name="Group 94">
              <a:extLst>
                <a:ext uri="{FF2B5EF4-FFF2-40B4-BE49-F238E27FC236}">
                  <a16:creationId xmlns:a16="http://schemas.microsoft.com/office/drawing/2014/main" id="{13DD404F-2777-41B5-A1A1-5E58C883EA38}"/>
                </a:ext>
              </a:extLst>
            </p:cNvPr>
            <p:cNvGrpSpPr>
              <a:grpSpLocks/>
            </p:cNvGrpSpPr>
            <p:nvPr/>
          </p:nvGrpSpPr>
          <p:grpSpPr>
            <a:xfrm>
              <a:off x="2458924" y="2260619"/>
              <a:ext cx="914400" cy="685800"/>
              <a:chOff x="1275510" y="6072184"/>
              <a:chExt cx="508602" cy="456278"/>
            </a:xfrm>
            <a:noFill/>
          </p:grpSpPr>
          <p:grpSp>
            <p:nvGrpSpPr>
              <p:cNvPr id="104" name="Group 103">
                <a:extLst>
                  <a:ext uri="{FF2B5EF4-FFF2-40B4-BE49-F238E27FC236}">
                    <a16:creationId xmlns:a16="http://schemas.microsoft.com/office/drawing/2014/main" id="{9C92EE83-2527-4A0F-A168-D514F0AE8DE4}"/>
                  </a:ext>
                </a:extLst>
              </p:cNvPr>
              <p:cNvGrpSpPr/>
              <p:nvPr/>
            </p:nvGrpSpPr>
            <p:grpSpPr>
              <a:xfrm>
                <a:off x="1275510" y="6224570"/>
                <a:ext cx="508602" cy="151498"/>
                <a:chOff x="551886" y="4945335"/>
                <a:chExt cx="508602" cy="151498"/>
              </a:xfrm>
              <a:grpFill/>
            </p:grpSpPr>
            <p:sp>
              <p:nvSpPr>
                <p:cNvPr id="113" name="Rectangle 112">
                  <a:extLst>
                    <a:ext uri="{FF2B5EF4-FFF2-40B4-BE49-F238E27FC236}">
                      <a16:creationId xmlns:a16="http://schemas.microsoft.com/office/drawing/2014/main" id="{51EA98F2-1C4F-44F4-8AA0-0333BF586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4" name="Oval 113">
                  <a:extLst>
                    <a:ext uri="{FF2B5EF4-FFF2-40B4-BE49-F238E27FC236}">
                      <a16:creationId xmlns:a16="http://schemas.microsoft.com/office/drawing/2014/main" id="{771C49DE-EEEA-478A-A294-9EEF7E54C0D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C2B065E6-2755-4C73-A604-D537797B1EC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B54DE28-58F3-4DAA-BA43-42A5653717E4}"/>
                  </a:ext>
                </a:extLst>
              </p:cNvPr>
              <p:cNvGrpSpPr/>
              <p:nvPr/>
            </p:nvGrpSpPr>
            <p:grpSpPr>
              <a:xfrm>
                <a:off x="1275510" y="6376964"/>
                <a:ext cx="508602" cy="151498"/>
                <a:chOff x="551886" y="4945335"/>
                <a:chExt cx="508602" cy="151498"/>
              </a:xfrm>
              <a:grpFill/>
            </p:grpSpPr>
            <p:sp>
              <p:nvSpPr>
                <p:cNvPr id="110" name="Rectangle 109">
                  <a:extLst>
                    <a:ext uri="{FF2B5EF4-FFF2-40B4-BE49-F238E27FC236}">
                      <a16:creationId xmlns:a16="http://schemas.microsoft.com/office/drawing/2014/main" id="{691576CA-BF0B-4537-988B-AA44B7293F7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Oval 110">
                  <a:extLst>
                    <a:ext uri="{FF2B5EF4-FFF2-40B4-BE49-F238E27FC236}">
                      <a16:creationId xmlns:a16="http://schemas.microsoft.com/office/drawing/2014/main" id="{C180D3E5-0DA8-46A1-B89D-C1FBEEE047FE}"/>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B2F125BD-9C83-4F62-9674-9BB4485FA1E5}"/>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3C5EF0FB-9100-438E-9991-E81EB4C20764}"/>
                  </a:ext>
                </a:extLst>
              </p:cNvPr>
              <p:cNvGrpSpPr/>
              <p:nvPr/>
            </p:nvGrpSpPr>
            <p:grpSpPr>
              <a:xfrm>
                <a:off x="1275510" y="6072184"/>
                <a:ext cx="508602" cy="151498"/>
                <a:chOff x="551886" y="4945335"/>
                <a:chExt cx="508602" cy="151498"/>
              </a:xfrm>
              <a:grpFill/>
            </p:grpSpPr>
            <p:sp>
              <p:nvSpPr>
                <p:cNvPr id="107" name="Rectangle 106">
                  <a:extLst>
                    <a:ext uri="{FF2B5EF4-FFF2-40B4-BE49-F238E27FC236}">
                      <a16:creationId xmlns:a16="http://schemas.microsoft.com/office/drawing/2014/main" id="{C4903D3F-F39F-4A2C-BE70-4BB63B5DFBCB}"/>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8" name="Oval 107">
                  <a:extLst>
                    <a:ext uri="{FF2B5EF4-FFF2-40B4-BE49-F238E27FC236}">
                      <a16:creationId xmlns:a16="http://schemas.microsoft.com/office/drawing/2014/main" id="{A59A6D2C-0704-4F67-BEA2-91DAF0CC0324}"/>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3BD63ECA-7829-41B4-969F-8AB215218F6A}"/>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34B56E53-2529-4426-8A5C-19BF8D8ED296}"/>
                </a:ext>
              </a:extLst>
            </p:cNvPr>
            <p:cNvGrpSpPr/>
            <p:nvPr/>
          </p:nvGrpSpPr>
          <p:grpSpPr>
            <a:xfrm>
              <a:off x="6796083" y="2209520"/>
              <a:ext cx="1574595" cy="787999"/>
              <a:chOff x="7919988" y="2744429"/>
              <a:chExt cx="1159601" cy="580317"/>
            </a:xfrm>
            <a:solidFill>
              <a:schemeClr val="bg1">
                <a:lumMod val="95000"/>
              </a:schemeClr>
            </a:solidFill>
          </p:grpSpPr>
          <p:sp>
            <p:nvSpPr>
              <p:cNvPr id="101" name="Rectangle 100">
                <a:extLst>
                  <a:ext uri="{FF2B5EF4-FFF2-40B4-BE49-F238E27FC236}">
                    <a16:creationId xmlns:a16="http://schemas.microsoft.com/office/drawing/2014/main" id="{2E836029-99BE-4495-A940-8F2FE08D4AD6}"/>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AC038007-C027-40A9-80D2-D38054C2C66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0576EA50-10BB-46E7-8CA7-0E20EF8430D1}"/>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grpSp>
        <p:grpSp>
          <p:nvGrpSpPr>
            <p:cNvPr id="97" name="Group 96">
              <a:extLst>
                <a:ext uri="{FF2B5EF4-FFF2-40B4-BE49-F238E27FC236}">
                  <a16:creationId xmlns:a16="http://schemas.microsoft.com/office/drawing/2014/main" id="{D86EF661-7CED-45E4-8466-79D4A2AF3670}"/>
                </a:ext>
              </a:extLst>
            </p:cNvPr>
            <p:cNvGrpSpPr/>
            <p:nvPr/>
          </p:nvGrpSpPr>
          <p:grpSpPr>
            <a:xfrm>
              <a:off x="9066160" y="2209519"/>
              <a:ext cx="1574594" cy="788001"/>
              <a:chOff x="7919988" y="2744428"/>
              <a:chExt cx="1159600" cy="580318"/>
            </a:xfrm>
            <a:solidFill>
              <a:schemeClr val="bg1">
                <a:lumMod val="95000"/>
              </a:schemeClr>
            </a:solidFill>
          </p:grpSpPr>
          <p:sp>
            <p:nvSpPr>
              <p:cNvPr id="98" name="Rectangle 97">
                <a:extLst>
                  <a:ext uri="{FF2B5EF4-FFF2-40B4-BE49-F238E27FC236}">
                    <a16:creationId xmlns:a16="http://schemas.microsoft.com/office/drawing/2014/main" id="{DF811B6F-12BE-4670-B920-A2B5CAD64FC4}"/>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C052C0CE-24DB-448F-B823-7768A4F627D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984B6C0-DEF4-4E9E-B49E-1A96F08AF81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11E67F</a:t>
                </a:r>
              </a:p>
            </p:txBody>
          </p:sp>
        </p:grpSp>
      </p:grpSp>
      <p:sp>
        <p:nvSpPr>
          <p:cNvPr id="120" name="Rectangle 119">
            <a:extLst>
              <a:ext uri="{FF2B5EF4-FFF2-40B4-BE49-F238E27FC236}">
                <a16:creationId xmlns:a16="http://schemas.microsoft.com/office/drawing/2014/main" id="{E0574E1F-3337-4D77-8B69-094A95BDC5D9}"/>
              </a:ext>
            </a:extLst>
          </p:cNvPr>
          <p:cNvSpPr/>
          <p:nvPr/>
        </p:nvSpPr>
        <p:spPr bwMode="auto">
          <a:xfrm>
            <a:off x="2977355" y="5680308"/>
            <a:ext cx="8957809" cy="10287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r>
              <a:rPr lang="en-US" sz="1200" i="1" dirty="0">
                <a:solidFill>
                  <a:schemeClr val="accent3"/>
                </a:solidFill>
                <a:ea typeface="Segoe UI" pitchFamily="34" charset="0"/>
                <a:cs typeface="Arial" panose="020B0604020202020204" pitchFamily="34" charset="0"/>
              </a:rPr>
              <a:t>Physical partition n</a:t>
            </a:r>
          </a:p>
        </p:txBody>
      </p:sp>
      <p:grpSp>
        <p:nvGrpSpPr>
          <p:cNvPr id="121" name="Group 120">
            <a:extLst>
              <a:ext uri="{FF2B5EF4-FFF2-40B4-BE49-F238E27FC236}">
                <a16:creationId xmlns:a16="http://schemas.microsoft.com/office/drawing/2014/main" id="{AE5347FF-BB00-4D41-8DF5-2A3FEDC7AE24}"/>
              </a:ext>
            </a:extLst>
          </p:cNvPr>
          <p:cNvGrpSpPr/>
          <p:nvPr/>
        </p:nvGrpSpPr>
        <p:grpSpPr>
          <a:xfrm>
            <a:off x="3287391" y="5840058"/>
            <a:ext cx="7363647" cy="709201"/>
            <a:chOff x="2458924" y="2209519"/>
            <a:chExt cx="8181830" cy="788001"/>
          </a:xfrm>
        </p:grpSpPr>
        <p:grpSp>
          <p:nvGrpSpPr>
            <p:cNvPr id="122" name="Group 121">
              <a:extLst>
                <a:ext uri="{FF2B5EF4-FFF2-40B4-BE49-F238E27FC236}">
                  <a16:creationId xmlns:a16="http://schemas.microsoft.com/office/drawing/2014/main" id="{548DDF4D-DF78-465F-B323-456F21B7AAC7}"/>
                </a:ext>
              </a:extLst>
            </p:cNvPr>
            <p:cNvGrpSpPr/>
            <p:nvPr/>
          </p:nvGrpSpPr>
          <p:grpSpPr>
            <a:xfrm>
              <a:off x="4526006" y="2209520"/>
              <a:ext cx="1574595" cy="787999"/>
              <a:chOff x="7919988" y="2744429"/>
              <a:chExt cx="1159601" cy="580317"/>
            </a:xfrm>
            <a:solidFill>
              <a:schemeClr val="bg1">
                <a:lumMod val="95000"/>
              </a:schemeClr>
            </a:solidFill>
          </p:grpSpPr>
          <p:sp>
            <p:nvSpPr>
              <p:cNvPr id="144" name="Rectangle 143">
                <a:extLst>
                  <a:ext uri="{FF2B5EF4-FFF2-40B4-BE49-F238E27FC236}">
                    <a16:creationId xmlns:a16="http://schemas.microsoft.com/office/drawing/2014/main" id="{014B64C2-0E5E-40BB-A70A-7C846603FF4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9E5841B3-BD97-4A16-8647-43E3F197A96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25F7C7F2-CDF4-4F72-8A37-F59DCA18806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123" name="Group 122">
              <a:extLst>
                <a:ext uri="{FF2B5EF4-FFF2-40B4-BE49-F238E27FC236}">
                  <a16:creationId xmlns:a16="http://schemas.microsoft.com/office/drawing/2014/main" id="{019270D2-14F9-468F-929C-6A82D501F2B1}"/>
                </a:ext>
              </a:extLst>
            </p:cNvPr>
            <p:cNvGrpSpPr>
              <a:grpSpLocks/>
            </p:cNvGrpSpPr>
            <p:nvPr/>
          </p:nvGrpSpPr>
          <p:grpSpPr>
            <a:xfrm>
              <a:off x="2458924" y="2260619"/>
              <a:ext cx="914400" cy="685800"/>
              <a:chOff x="1275510" y="6072184"/>
              <a:chExt cx="508602" cy="456278"/>
            </a:xfrm>
            <a:noFill/>
          </p:grpSpPr>
          <p:grpSp>
            <p:nvGrpSpPr>
              <p:cNvPr id="132" name="Group 131">
                <a:extLst>
                  <a:ext uri="{FF2B5EF4-FFF2-40B4-BE49-F238E27FC236}">
                    <a16:creationId xmlns:a16="http://schemas.microsoft.com/office/drawing/2014/main" id="{A6C28DE1-7AF4-40F6-971D-76718CDE89F5}"/>
                  </a:ext>
                </a:extLst>
              </p:cNvPr>
              <p:cNvGrpSpPr/>
              <p:nvPr/>
            </p:nvGrpSpPr>
            <p:grpSpPr>
              <a:xfrm>
                <a:off x="1275510" y="6224570"/>
                <a:ext cx="508602" cy="151498"/>
                <a:chOff x="551886" y="4945335"/>
                <a:chExt cx="508602" cy="151498"/>
              </a:xfrm>
              <a:grpFill/>
            </p:grpSpPr>
            <p:sp>
              <p:nvSpPr>
                <p:cNvPr id="141" name="Rectangle 140">
                  <a:extLst>
                    <a:ext uri="{FF2B5EF4-FFF2-40B4-BE49-F238E27FC236}">
                      <a16:creationId xmlns:a16="http://schemas.microsoft.com/office/drawing/2014/main" id="{E0B7C616-08F0-48F5-B748-8B443E21E54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71A9B1E0-E72C-4B2A-A0A8-04C04C816AB0}"/>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C50AA51F-5575-4DE0-8C64-C80622A8229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91A93-AABC-4A0C-8867-8CDACE3D516B}"/>
                  </a:ext>
                </a:extLst>
              </p:cNvPr>
              <p:cNvGrpSpPr/>
              <p:nvPr/>
            </p:nvGrpSpPr>
            <p:grpSpPr>
              <a:xfrm>
                <a:off x="1275510" y="6376964"/>
                <a:ext cx="508602" cy="151498"/>
                <a:chOff x="551886" y="4945335"/>
                <a:chExt cx="508602" cy="151498"/>
              </a:xfrm>
              <a:grpFill/>
            </p:grpSpPr>
            <p:sp>
              <p:nvSpPr>
                <p:cNvPr id="138" name="Rectangle 137">
                  <a:extLst>
                    <a:ext uri="{FF2B5EF4-FFF2-40B4-BE49-F238E27FC236}">
                      <a16:creationId xmlns:a16="http://schemas.microsoft.com/office/drawing/2014/main" id="{03128C01-4CF3-47D3-86D0-508DACBB4A0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E1CFFF06-0713-40BC-AD65-43C8AA301BD5}"/>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249790F5-1D94-4C4E-BADA-64397E8AA1B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A09144E-EE20-4832-9CC6-6D448318CC1A}"/>
                  </a:ext>
                </a:extLst>
              </p:cNvPr>
              <p:cNvGrpSpPr/>
              <p:nvPr/>
            </p:nvGrpSpPr>
            <p:grpSpPr>
              <a:xfrm>
                <a:off x="1275510" y="6072184"/>
                <a:ext cx="508602" cy="151498"/>
                <a:chOff x="551886" y="4945335"/>
                <a:chExt cx="508602" cy="151498"/>
              </a:xfrm>
              <a:grpFill/>
            </p:grpSpPr>
            <p:sp>
              <p:nvSpPr>
                <p:cNvPr id="135" name="Rectangle 134">
                  <a:extLst>
                    <a:ext uri="{FF2B5EF4-FFF2-40B4-BE49-F238E27FC236}">
                      <a16:creationId xmlns:a16="http://schemas.microsoft.com/office/drawing/2014/main" id="{788C8E18-F36B-4E48-9CD1-A996E8A33946}"/>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BDF0F2A0-D924-4DC3-A4C7-CE56D5AD1E7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B221689A-64A0-4583-92D4-43C2B33FE79C}"/>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689223AB-339D-4350-BF03-FB2C5BA1756E}"/>
                </a:ext>
              </a:extLst>
            </p:cNvPr>
            <p:cNvGrpSpPr/>
            <p:nvPr/>
          </p:nvGrpSpPr>
          <p:grpSpPr>
            <a:xfrm>
              <a:off x="6796083" y="2209520"/>
              <a:ext cx="1574595" cy="787999"/>
              <a:chOff x="7919988" y="2744429"/>
              <a:chExt cx="1159601" cy="580317"/>
            </a:xfrm>
            <a:solidFill>
              <a:schemeClr val="bg1">
                <a:lumMod val="95000"/>
              </a:schemeClr>
            </a:solidFill>
          </p:grpSpPr>
          <p:sp>
            <p:nvSpPr>
              <p:cNvPr id="129" name="Rectangle 128">
                <a:extLst>
                  <a:ext uri="{FF2B5EF4-FFF2-40B4-BE49-F238E27FC236}">
                    <a16:creationId xmlns:a16="http://schemas.microsoft.com/office/drawing/2014/main" id="{CF70DA62-A04A-457C-A070-B2A442E7A0F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353C8F4F-87C3-4CC8-A739-E2208C564E25}"/>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466EFE39-A11A-4158-AEDC-45EF5A3D4EB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nvGrpSpPr>
            <p:cNvPr id="125" name="Group 124">
              <a:extLst>
                <a:ext uri="{FF2B5EF4-FFF2-40B4-BE49-F238E27FC236}">
                  <a16:creationId xmlns:a16="http://schemas.microsoft.com/office/drawing/2014/main" id="{89BE30C2-D959-42F8-AC11-6B35D13D4834}"/>
                </a:ext>
              </a:extLst>
            </p:cNvPr>
            <p:cNvGrpSpPr/>
            <p:nvPr/>
          </p:nvGrpSpPr>
          <p:grpSpPr>
            <a:xfrm>
              <a:off x="9066160" y="2209519"/>
              <a:ext cx="1574594" cy="788001"/>
              <a:chOff x="7919988" y="2744428"/>
              <a:chExt cx="1159600" cy="580318"/>
            </a:xfrm>
            <a:solidFill>
              <a:schemeClr val="bg1">
                <a:lumMod val="95000"/>
              </a:schemeClr>
            </a:solidFill>
          </p:grpSpPr>
          <p:sp>
            <p:nvSpPr>
              <p:cNvPr id="126" name="Rectangle 125">
                <a:extLst>
                  <a:ext uri="{FF2B5EF4-FFF2-40B4-BE49-F238E27FC236}">
                    <a16:creationId xmlns:a16="http://schemas.microsoft.com/office/drawing/2014/main" id="{EBF60FC1-9000-40C2-B736-892008A5223D}"/>
                  </a:ext>
                </a:extLst>
              </p:cNvPr>
              <p:cNvSpPr/>
              <p:nvPr/>
            </p:nvSpPr>
            <p:spPr bwMode="auto">
              <a:xfrm>
                <a:off x="8153330" y="2744428"/>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88CF219-B551-47ED-9F39-F8AE17B950F7}"/>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15808E0-8BA6-4AE8-9C21-7BF5BFF3FFF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842A83</a:t>
                </a:r>
              </a:p>
            </p:txBody>
          </p:sp>
        </p:grpSp>
      </p:grpSp>
      <p:sp>
        <p:nvSpPr>
          <p:cNvPr id="10" name="Rectangle 9">
            <a:extLst>
              <a:ext uri="{FF2B5EF4-FFF2-40B4-BE49-F238E27FC236}">
                <a16:creationId xmlns:a16="http://schemas.microsoft.com/office/drawing/2014/main" id="{7C08EF69-0942-4513-A1C2-7F1AEBA8D927}"/>
              </a:ext>
            </a:extLst>
          </p:cNvPr>
          <p:cNvSpPr/>
          <p:nvPr/>
        </p:nvSpPr>
        <p:spPr bwMode="auto">
          <a:xfrm>
            <a:off x="2328985" y="1796042"/>
            <a:ext cx="451546" cy="4912966"/>
          </a:xfrm>
          <a:prstGeom prst="rect">
            <a:avLst/>
          </a:prstGeom>
          <a:solidFill>
            <a:schemeClr val="accent3"/>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cxnSp>
        <p:nvCxnSpPr>
          <p:cNvPr id="12" name="Straight Arrow Connector 11">
            <a:extLst>
              <a:ext uri="{FF2B5EF4-FFF2-40B4-BE49-F238E27FC236}">
                <a16:creationId xmlns:a16="http://schemas.microsoft.com/office/drawing/2014/main" id="{7FC607CD-5ED9-48A6-9CED-D76AEA1B8BEC}"/>
              </a:ext>
            </a:extLst>
          </p:cNvPr>
          <p:cNvCxnSpPr>
            <a:cxnSpLocks/>
          </p:cNvCxnSpPr>
          <p:nvPr/>
        </p:nvCxnSpPr>
        <p:spPr>
          <a:xfrm>
            <a:off x="2780531" y="6192747"/>
            <a:ext cx="182880" cy="1911"/>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B342C1-B1CA-48D2-8636-C4424BA37F2E}"/>
              </a:ext>
            </a:extLst>
          </p:cNvPr>
          <p:cNvCxnSpPr>
            <a:cxnSpLocks/>
          </p:cNvCxnSpPr>
          <p:nvPr/>
        </p:nvCxnSpPr>
        <p:spPr>
          <a:xfrm>
            <a:off x="2780531" y="3598360"/>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89BF7EF-4216-41EF-A3EC-9A3157460AD5}"/>
              </a:ext>
            </a:extLst>
          </p:cNvPr>
          <p:cNvCxnSpPr>
            <a:cxnSpLocks/>
          </p:cNvCxnSpPr>
          <p:nvPr/>
        </p:nvCxnSpPr>
        <p:spPr>
          <a:xfrm>
            <a:off x="2780531" y="2310392"/>
            <a:ext cx="182880" cy="0"/>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B219A53-8B45-4E22-BAC0-26E1F988F10C}"/>
              </a:ext>
            </a:extLst>
          </p:cNvPr>
          <p:cNvGrpSpPr/>
          <p:nvPr/>
        </p:nvGrpSpPr>
        <p:grpSpPr>
          <a:xfrm>
            <a:off x="338324" y="3453700"/>
            <a:ext cx="1204825" cy="1597650"/>
            <a:chOff x="338324" y="3290612"/>
            <a:chExt cx="1204825" cy="1597650"/>
          </a:xfrm>
        </p:grpSpPr>
        <p:sp>
          <p:nvSpPr>
            <p:cNvPr id="213" name="Graphic 146">
              <a:extLst>
                <a:ext uri="{FF2B5EF4-FFF2-40B4-BE49-F238E27FC236}">
                  <a16:creationId xmlns:a16="http://schemas.microsoft.com/office/drawing/2014/main" id="{BA3B6338-B59F-4A9D-85A1-ABAAF4A5B102}"/>
                </a:ext>
              </a:extLst>
            </p:cNvPr>
            <p:cNvSpPr/>
            <p:nvPr/>
          </p:nvSpPr>
          <p:spPr>
            <a:xfrm>
              <a:off x="338324" y="3508638"/>
              <a:ext cx="1204825" cy="1379624"/>
            </a:xfrm>
            <a:custGeom>
              <a:avLst/>
              <a:gdLst>
                <a:gd name="connsiteX0" fmla="*/ 602411 w 1204825"/>
                <a:gd name="connsiteY0" fmla="*/ 218032 h 1379624"/>
                <a:gd name="connsiteX1" fmla="*/ 0 w 1204825"/>
                <a:gd name="connsiteY1" fmla="*/ 0 h 1379624"/>
                <a:gd name="connsiteX2" fmla="*/ 0 w 1204825"/>
                <a:gd name="connsiteY2" fmla="*/ 1161594 h 1379624"/>
                <a:gd name="connsiteX3" fmla="*/ 593953 w 1204825"/>
                <a:gd name="connsiteY3" fmla="*/ 1379625 h 1379624"/>
                <a:gd name="connsiteX4" fmla="*/ 602411 w 1204825"/>
                <a:gd name="connsiteY4" fmla="*/ 1379625 h 1379624"/>
                <a:gd name="connsiteX5" fmla="*/ 1204825 w 1204825"/>
                <a:gd name="connsiteY5" fmla="*/ 1161594 h 1379624"/>
                <a:gd name="connsiteX6" fmla="*/ 1204825 w 1204825"/>
                <a:gd name="connsiteY6" fmla="*/ 0 h 1379624"/>
                <a:gd name="connsiteX7" fmla="*/ 602411 w 1204825"/>
                <a:gd name="connsiteY7" fmla="*/ 218032 h 13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825" h="1379624">
                  <a:moveTo>
                    <a:pt x="602411" y="218032"/>
                  </a:moveTo>
                  <a:cubicBezTo>
                    <a:pt x="269722" y="218032"/>
                    <a:pt x="0" y="124054"/>
                    <a:pt x="0" y="0"/>
                  </a:cubicBezTo>
                  <a:lnTo>
                    <a:pt x="0" y="1161594"/>
                  </a:lnTo>
                  <a:cubicBezTo>
                    <a:pt x="0" y="1280946"/>
                    <a:pt x="265024" y="1377746"/>
                    <a:pt x="593953" y="1379625"/>
                  </a:cubicBezTo>
                  <a:lnTo>
                    <a:pt x="602411" y="1379625"/>
                  </a:lnTo>
                  <a:cubicBezTo>
                    <a:pt x="935100" y="1379625"/>
                    <a:pt x="1204825" y="1285647"/>
                    <a:pt x="1204825" y="1161594"/>
                  </a:cubicBezTo>
                  <a:lnTo>
                    <a:pt x="1204825" y="0"/>
                  </a:lnTo>
                  <a:cubicBezTo>
                    <a:pt x="1204825" y="121235"/>
                    <a:pt x="935100" y="218032"/>
                    <a:pt x="602411" y="218032"/>
                  </a:cubicBezTo>
                  <a:close/>
                </a:path>
              </a:pathLst>
            </a:custGeom>
            <a:solidFill>
              <a:srgbClr val="005BA1"/>
            </a:solidFill>
            <a:ln w="35123" cap="flat">
              <a:noFill/>
              <a:prstDash val="solid"/>
              <a:miter/>
            </a:ln>
          </p:spPr>
          <p:txBody>
            <a:bodyPr rtlCol="0" anchor="ctr"/>
            <a:lstStyle/>
            <a:p>
              <a:endParaRPr lang="en-US"/>
            </a:p>
          </p:txBody>
        </p:sp>
        <p:sp>
          <p:nvSpPr>
            <p:cNvPr id="214" name="Graphic 146">
              <a:extLst>
                <a:ext uri="{FF2B5EF4-FFF2-40B4-BE49-F238E27FC236}">
                  <a16:creationId xmlns:a16="http://schemas.microsoft.com/office/drawing/2014/main" id="{F300611F-667B-4D3D-9737-498072694DC0}"/>
                </a:ext>
              </a:extLst>
            </p:cNvPr>
            <p:cNvSpPr/>
            <p:nvPr/>
          </p:nvSpPr>
          <p:spPr>
            <a:xfrm>
              <a:off x="338324" y="3290612"/>
              <a:ext cx="1204825" cy="436065"/>
            </a:xfrm>
            <a:custGeom>
              <a:avLst/>
              <a:gdLst>
                <a:gd name="connsiteX0" fmla="*/ 1204825 w 1204825"/>
                <a:gd name="connsiteY0" fmla="*/ 218034 h 436065"/>
                <a:gd name="connsiteX1" fmla="*/ 602411 w 1204825"/>
                <a:gd name="connsiteY1" fmla="*/ 436066 h 436065"/>
                <a:gd name="connsiteX2" fmla="*/ 0 w 1204825"/>
                <a:gd name="connsiteY2" fmla="*/ 218034 h 436065"/>
                <a:gd name="connsiteX3" fmla="*/ 602411 w 1204825"/>
                <a:gd name="connsiteY3" fmla="*/ 0 h 436065"/>
                <a:gd name="connsiteX4" fmla="*/ 1204825 w 1204825"/>
                <a:gd name="connsiteY4" fmla="*/ 218034 h 43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5" h="436065">
                  <a:moveTo>
                    <a:pt x="1204825" y="218034"/>
                  </a:moveTo>
                  <a:cubicBezTo>
                    <a:pt x="1204825" y="339269"/>
                    <a:pt x="935100" y="436066"/>
                    <a:pt x="602411" y="436066"/>
                  </a:cubicBezTo>
                  <a:cubicBezTo>
                    <a:pt x="269722" y="436066"/>
                    <a:pt x="0" y="342088"/>
                    <a:pt x="0" y="218034"/>
                  </a:cubicBezTo>
                  <a:cubicBezTo>
                    <a:pt x="0" y="93980"/>
                    <a:pt x="269722" y="0"/>
                    <a:pt x="602411" y="0"/>
                  </a:cubicBezTo>
                  <a:cubicBezTo>
                    <a:pt x="935100" y="0"/>
                    <a:pt x="1204825" y="93980"/>
                    <a:pt x="1204825" y="218034"/>
                  </a:cubicBezTo>
                  <a:close/>
                </a:path>
              </a:pathLst>
            </a:custGeom>
            <a:solidFill>
              <a:srgbClr val="E8E8E8"/>
            </a:solidFill>
            <a:ln w="35123" cap="flat">
              <a:noFill/>
              <a:prstDash val="solid"/>
              <a:miter/>
            </a:ln>
          </p:spPr>
          <p:txBody>
            <a:bodyPr rtlCol="0" anchor="ctr"/>
            <a:lstStyle/>
            <a:p>
              <a:endParaRPr lang="en-US"/>
            </a:p>
          </p:txBody>
        </p:sp>
        <p:sp>
          <p:nvSpPr>
            <p:cNvPr id="215" name="Graphic 146">
              <a:extLst>
                <a:ext uri="{FF2B5EF4-FFF2-40B4-BE49-F238E27FC236}">
                  <a16:creationId xmlns:a16="http://schemas.microsoft.com/office/drawing/2014/main" id="{1B5E548D-A86B-4627-B526-0B775AD592BD}"/>
                </a:ext>
              </a:extLst>
            </p:cNvPr>
            <p:cNvSpPr/>
            <p:nvPr/>
          </p:nvSpPr>
          <p:spPr>
            <a:xfrm>
              <a:off x="478364" y="3352646"/>
              <a:ext cx="924763" cy="277241"/>
            </a:xfrm>
            <a:custGeom>
              <a:avLst/>
              <a:gdLst>
                <a:gd name="connsiteX0" fmla="*/ 924763 w 924763"/>
                <a:gd name="connsiteY0" fmla="*/ 138151 h 277241"/>
                <a:gd name="connsiteX1" fmla="*/ 462382 w 924763"/>
                <a:gd name="connsiteY1" fmla="*/ 277242 h 277241"/>
                <a:gd name="connsiteX2" fmla="*/ 0 w 924763"/>
                <a:gd name="connsiteY2" fmla="*/ 138151 h 277241"/>
                <a:gd name="connsiteX3" fmla="*/ 462382 w 924763"/>
                <a:gd name="connsiteY3" fmla="*/ 0 h 277241"/>
                <a:gd name="connsiteX4" fmla="*/ 924763 w 924763"/>
                <a:gd name="connsiteY4" fmla="*/ 138151 h 27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63" h="277241">
                  <a:moveTo>
                    <a:pt x="924763" y="138151"/>
                  </a:moveTo>
                  <a:cubicBezTo>
                    <a:pt x="924763" y="215214"/>
                    <a:pt x="717069" y="277242"/>
                    <a:pt x="462382" y="277242"/>
                  </a:cubicBezTo>
                  <a:cubicBezTo>
                    <a:pt x="207698" y="277242"/>
                    <a:pt x="0" y="215214"/>
                    <a:pt x="0" y="138151"/>
                  </a:cubicBezTo>
                  <a:cubicBezTo>
                    <a:pt x="0" y="61087"/>
                    <a:pt x="207698" y="0"/>
                    <a:pt x="462382" y="0"/>
                  </a:cubicBezTo>
                  <a:cubicBezTo>
                    <a:pt x="717069" y="0"/>
                    <a:pt x="924763" y="62027"/>
                    <a:pt x="924763" y="138151"/>
                  </a:cubicBezTo>
                  <a:close/>
                </a:path>
              </a:pathLst>
            </a:custGeom>
            <a:solidFill>
              <a:srgbClr val="50E6FF"/>
            </a:solidFill>
            <a:ln w="35123" cap="flat">
              <a:noFill/>
              <a:prstDash val="solid"/>
              <a:miter/>
            </a:ln>
          </p:spPr>
          <p:txBody>
            <a:bodyPr rtlCol="0" anchor="ctr"/>
            <a:lstStyle/>
            <a:p>
              <a:endParaRPr lang="en-US"/>
            </a:p>
          </p:txBody>
        </p:sp>
        <p:sp>
          <p:nvSpPr>
            <p:cNvPr id="216" name="Graphic 146">
              <a:extLst>
                <a:ext uri="{FF2B5EF4-FFF2-40B4-BE49-F238E27FC236}">
                  <a16:creationId xmlns:a16="http://schemas.microsoft.com/office/drawing/2014/main" id="{00CA456B-78C1-4297-AF0E-81F69978AAAB}"/>
                </a:ext>
              </a:extLst>
            </p:cNvPr>
            <p:cNvSpPr/>
            <p:nvPr/>
          </p:nvSpPr>
          <p:spPr>
            <a:xfrm>
              <a:off x="575176" y="3525018"/>
              <a:ext cx="731162" cy="105510"/>
            </a:xfrm>
            <a:custGeom>
              <a:avLst/>
              <a:gdLst>
                <a:gd name="connsiteX0" fmla="*/ 365581 w 731162"/>
                <a:gd name="connsiteY0" fmla="*/ 540 h 105510"/>
                <a:gd name="connsiteX1" fmla="*/ 0 w 731162"/>
                <a:gd name="connsiteY1" fmla="*/ 54108 h 105510"/>
                <a:gd name="connsiteX2" fmla="*/ 365581 w 731162"/>
                <a:gd name="connsiteY2" fmla="*/ 104859 h 105510"/>
                <a:gd name="connsiteX3" fmla="*/ 731162 w 731162"/>
                <a:gd name="connsiteY3" fmla="*/ 50349 h 105510"/>
                <a:gd name="connsiteX4" fmla="*/ 365581 w 731162"/>
                <a:gd name="connsiteY4" fmla="*/ 540 h 10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62" h="105510">
                  <a:moveTo>
                    <a:pt x="365581" y="540"/>
                  </a:moveTo>
                  <a:cubicBezTo>
                    <a:pt x="241556" y="-2628"/>
                    <a:pt x="117904" y="15491"/>
                    <a:pt x="0" y="54108"/>
                  </a:cubicBezTo>
                  <a:cubicBezTo>
                    <a:pt x="118017" y="92009"/>
                    <a:pt x="241704" y="109179"/>
                    <a:pt x="365581" y="104859"/>
                  </a:cubicBezTo>
                  <a:cubicBezTo>
                    <a:pt x="489709" y="108492"/>
                    <a:pt x="613494" y="90036"/>
                    <a:pt x="731162" y="50349"/>
                  </a:cubicBezTo>
                  <a:cubicBezTo>
                    <a:pt x="612923" y="13517"/>
                    <a:pt x="489363" y="-3317"/>
                    <a:pt x="365581" y="540"/>
                  </a:cubicBezTo>
                  <a:close/>
                </a:path>
              </a:pathLst>
            </a:custGeom>
            <a:solidFill>
              <a:srgbClr val="198AB3"/>
            </a:solidFill>
            <a:ln w="35123" cap="flat">
              <a:noFill/>
              <a:prstDash val="solid"/>
              <a:miter/>
            </a:ln>
          </p:spPr>
          <p:txBody>
            <a:bodyPr rtlCol="0" anchor="ctr"/>
            <a:lstStyle/>
            <a:p>
              <a:endParaRPr lang="en-US"/>
            </a:p>
          </p:txBody>
        </p:sp>
        <p:pic>
          <p:nvPicPr>
            <p:cNvPr id="217" name="Graphic 216">
              <a:extLst>
                <a:ext uri="{FF2B5EF4-FFF2-40B4-BE49-F238E27FC236}">
                  <a16:creationId xmlns:a16="http://schemas.microsoft.com/office/drawing/2014/main" id="{EC107B79-3484-4160-B7AF-CC227287B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536" y="3814726"/>
              <a:ext cx="914400" cy="914400"/>
            </a:xfrm>
            <a:prstGeom prst="rect">
              <a:avLst/>
            </a:prstGeom>
          </p:spPr>
        </p:pic>
      </p:grpSp>
      <p:sp>
        <p:nvSpPr>
          <p:cNvPr id="218" name="Freeform: Shape 217">
            <a:extLst>
              <a:ext uri="{FF2B5EF4-FFF2-40B4-BE49-F238E27FC236}">
                <a16:creationId xmlns:a16="http://schemas.microsoft.com/office/drawing/2014/main" id="{C584071B-0B0A-411C-A932-47153DBB876D}"/>
              </a:ext>
            </a:extLst>
          </p:cNvPr>
          <p:cNvSpPr/>
          <p:nvPr/>
        </p:nvSpPr>
        <p:spPr bwMode="auto">
          <a:xfrm>
            <a:off x="11362238" y="4850789"/>
            <a:ext cx="396240" cy="91440"/>
          </a:xfrm>
          <a:custGeom>
            <a:avLst/>
            <a:gdLst>
              <a:gd name="connsiteX0" fmla="*/ 350520 w 396240"/>
              <a:gd name="connsiteY0" fmla="*/ 0 h 91440"/>
              <a:gd name="connsiteX1" fmla="*/ 396240 w 396240"/>
              <a:gd name="connsiteY1" fmla="*/ 45720 h 91440"/>
              <a:gd name="connsiteX2" fmla="*/ 350520 w 396240"/>
              <a:gd name="connsiteY2" fmla="*/ 91440 h 91440"/>
              <a:gd name="connsiteX3" fmla="*/ 304800 w 396240"/>
              <a:gd name="connsiteY3" fmla="*/ 45720 h 91440"/>
              <a:gd name="connsiteX4" fmla="*/ 350520 w 396240"/>
              <a:gd name="connsiteY4" fmla="*/ 0 h 91440"/>
              <a:gd name="connsiteX5" fmla="*/ 198120 w 396240"/>
              <a:gd name="connsiteY5" fmla="*/ 0 h 91440"/>
              <a:gd name="connsiteX6" fmla="*/ 243840 w 396240"/>
              <a:gd name="connsiteY6" fmla="*/ 45720 h 91440"/>
              <a:gd name="connsiteX7" fmla="*/ 198120 w 396240"/>
              <a:gd name="connsiteY7" fmla="*/ 91440 h 91440"/>
              <a:gd name="connsiteX8" fmla="*/ 152400 w 396240"/>
              <a:gd name="connsiteY8" fmla="*/ 45720 h 91440"/>
              <a:gd name="connsiteX9" fmla="*/ 198120 w 396240"/>
              <a:gd name="connsiteY9" fmla="*/ 0 h 91440"/>
              <a:gd name="connsiteX10" fmla="*/ 45720 w 396240"/>
              <a:gd name="connsiteY10" fmla="*/ 0 h 91440"/>
              <a:gd name="connsiteX11" fmla="*/ 91440 w 396240"/>
              <a:gd name="connsiteY11" fmla="*/ 45720 h 91440"/>
              <a:gd name="connsiteX12" fmla="*/ 45720 w 396240"/>
              <a:gd name="connsiteY12" fmla="*/ 91440 h 91440"/>
              <a:gd name="connsiteX13" fmla="*/ 0 w 396240"/>
              <a:gd name="connsiteY13" fmla="*/ 45720 h 91440"/>
              <a:gd name="connsiteX14" fmla="*/ 45720 w 396240"/>
              <a:gd name="connsiteY14"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240" h="91440">
                <a:moveTo>
                  <a:pt x="350520" y="0"/>
                </a:moveTo>
                <a:cubicBezTo>
                  <a:pt x="375770" y="0"/>
                  <a:pt x="396240" y="20470"/>
                  <a:pt x="396240" y="45720"/>
                </a:cubicBezTo>
                <a:cubicBezTo>
                  <a:pt x="396240" y="70970"/>
                  <a:pt x="375770" y="91440"/>
                  <a:pt x="350520" y="91440"/>
                </a:cubicBezTo>
                <a:cubicBezTo>
                  <a:pt x="325270" y="91440"/>
                  <a:pt x="304800" y="70970"/>
                  <a:pt x="304800" y="45720"/>
                </a:cubicBezTo>
                <a:cubicBezTo>
                  <a:pt x="304800" y="20470"/>
                  <a:pt x="325270" y="0"/>
                  <a:pt x="350520" y="0"/>
                </a:cubicBezTo>
                <a:close/>
                <a:moveTo>
                  <a:pt x="198120" y="0"/>
                </a:moveTo>
                <a:cubicBezTo>
                  <a:pt x="223370" y="0"/>
                  <a:pt x="243840" y="20470"/>
                  <a:pt x="243840" y="45720"/>
                </a:cubicBezTo>
                <a:cubicBezTo>
                  <a:pt x="243840" y="70970"/>
                  <a:pt x="223370" y="91440"/>
                  <a:pt x="198120" y="91440"/>
                </a:cubicBezTo>
                <a:cubicBezTo>
                  <a:pt x="172870" y="91440"/>
                  <a:pt x="152400" y="70970"/>
                  <a:pt x="152400" y="45720"/>
                </a:cubicBezTo>
                <a:cubicBezTo>
                  <a:pt x="152400" y="20470"/>
                  <a:pt x="172870" y="0"/>
                  <a:pt x="198120"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1" name="Straight Arrow Connector 220">
            <a:extLst>
              <a:ext uri="{FF2B5EF4-FFF2-40B4-BE49-F238E27FC236}">
                <a16:creationId xmlns:a16="http://schemas.microsoft.com/office/drawing/2014/main" id="{B3D73A78-8AAB-46BF-9410-580EA2C3A2E8}"/>
              </a:ext>
            </a:extLst>
          </p:cNvPr>
          <p:cNvCxnSpPr>
            <a:cxnSpLocks/>
            <a:stCxn id="10" idx="1"/>
            <a:endCxn id="103" idx="2"/>
          </p:cNvCxnSpPr>
          <p:nvPr/>
        </p:nvCxnSpPr>
        <p:spPr>
          <a:xfrm rot="10800000" flipH="1">
            <a:off x="2328985" y="3952961"/>
            <a:ext cx="5427834" cy="299565"/>
          </a:xfrm>
          <a:prstGeom prst="bentConnector4">
            <a:avLst>
              <a:gd name="adj1" fmla="val 48919"/>
              <a:gd name="adj2" fmla="val -92783"/>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0" name="Straight Arrow Connector 220">
            <a:extLst>
              <a:ext uri="{FF2B5EF4-FFF2-40B4-BE49-F238E27FC236}">
                <a16:creationId xmlns:a16="http://schemas.microsoft.com/office/drawing/2014/main" id="{AB9FC96C-0B53-4EF2-AB4E-6AEBFC4EE1A7}"/>
              </a:ext>
            </a:extLst>
          </p:cNvPr>
          <p:cNvCxnSpPr>
            <a:cxnSpLocks/>
            <a:stCxn id="233" idx="3"/>
          </p:cNvCxnSpPr>
          <p:nvPr/>
        </p:nvCxnSpPr>
        <p:spPr>
          <a:xfrm flipV="1">
            <a:off x="1591318" y="5182520"/>
            <a:ext cx="551949" cy="923191"/>
          </a:xfrm>
          <a:prstGeom prst="bentConnector2">
            <a:avLst/>
          </a:prstGeom>
          <a:ln w="38100">
            <a:solidFill>
              <a:schemeClr val="accent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A87EC1FD-B3B3-42F3-B5D2-5930A09710E6}"/>
              </a:ext>
            </a:extLst>
          </p:cNvPr>
          <p:cNvSpPr/>
          <p:nvPr/>
        </p:nvSpPr>
        <p:spPr bwMode="auto">
          <a:xfrm>
            <a:off x="459348" y="5850628"/>
            <a:ext cx="1131970" cy="510165"/>
          </a:xfrm>
          <a:prstGeom prst="rect">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BE8A87</a:t>
            </a:r>
          </a:p>
        </p:txBody>
      </p:sp>
      <p:sp>
        <p:nvSpPr>
          <p:cNvPr id="236" name="Rectangle: Top Corners Snipped 235">
            <a:extLst>
              <a:ext uri="{FF2B5EF4-FFF2-40B4-BE49-F238E27FC236}">
                <a16:creationId xmlns:a16="http://schemas.microsoft.com/office/drawing/2014/main" id="{A57FFAEC-C438-464E-A9A5-315B59DB0E27}"/>
              </a:ext>
            </a:extLst>
          </p:cNvPr>
          <p:cNvSpPr/>
          <p:nvPr/>
        </p:nvSpPr>
        <p:spPr bwMode="auto">
          <a:xfrm rot="16200000">
            <a:off x="1228870" y="4085242"/>
            <a:ext cx="1859989" cy="334566"/>
          </a:xfrm>
          <a:prstGeom prst="snip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rgbClr val="FFFF00"/>
                </a:solidFill>
                <a:latin typeface="Cascadia Code" panose="020B0609020000020004" pitchFamily="49" charset="0"/>
                <a:cs typeface="Cascadia Code" panose="020B0609020000020004" pitchFamily="49" charset="0"/>
              </a:rPr>
              <a:t>hash(</a:t>
            </a:r>
            <a:r>
              <a:rPr lang="en-US" sz="1400" dirty="0" err="1">
                <a:solidFill>
                  <a:srgbClr val="FFFF00"/>
                </a:solidFill>
                <a:latin typeface="Cascadia Code" panose="020B0609020000020004" pitchFamily="49" charset="0"/>
                <a:cs typeface="Cascadia Code" panose="020B0609020000020004" pitchFamily="49" charset="0"/>
              </a:rPr>
              <a:t>pkValue</a:t>
            </a:r>
            <a:r>
              <a:rPr lang="en-US" sz="1400" dirty="0">
                <a:solidFill>
                  <a:srgbClr val="FFFF00"/>
                </a:solidFill>
                <a:latin typeface="Cascadia Code" panose="020B0609020000020004" pitchFamily="49" charset="0"/>
                <a:cs typeface="Cascadia Code" panose="020B0609020000020004" pitchFamily="49" charset="0"/>
              </a:rPr>
              <a:t>) ⚡</a:t>
            </a:r>
          </a:p>
        </p:txBody>
      </p:sp>
      <mc:AlternateContent xmlns:mc="http://schemas.openxmlformats.org/markup-compatibility/2006">
        <mc:Choice xmlns:p14="http://schemas.microsoft.com/office/powerpoint/2010/main" Requires="p14">
          <p:contentPart p14:bwMode="auto" r:id="rId5">
            <p14:nvContentPartPr>
              <p14:cNvPr id="237" name="Ink 236">
                <a:extLst>
                  <a:ext uri="{FF2B5EF4-FFF2-40B4-BE49-F238E27FC236}">
                    <a16:creationId xmlns:a16="http://schemas.microsoft.com/office/drawing/2014/main" id="{F7332C7F-0ABA-4905-A939-2D424389D55B}"/>
                  </a:ext>
                </a:extLst>
              </p14:cNvPr>
              <p14:cNvContentPartPr/>
              <p14:nvPr/>
            </p14:nvContentPartPr>
            <p14:xfrm>
              <a:off x="6838467" y="2984493"/>
              <a:ext cx="2182010" cy="1195848"/>
            </p14:xfrm>
          </p:contentPart>
        </mc:Choice>
        <mc:Fallback>
          <p:pic>
            <p:nvPicPr>
              <p:cNvPr id="237" name="Ink 236">
                <a:extLst>
                  <a:ext uri="{FF2B5EF4-FFF2-40B4-BE49-F238E27FC236}">
                    <a16:creationId xmlns:a16="http://schemas.microsoft.com/office/drawing/2014/main" id="{F7332C7F-0ABA-4905-A939-2D424389D55B}"/>
                  </a:ext>
                </a:extLst>
              </p:cNvPr>
              <p:cNvPicPr/>
              <p:nvPr/>
            </p:nvPicPr>
            <p:blipFill>
              <a:blip r:embed="rId6"/>
              <a:stretch>
                <a:fillRect/>
              </a:stretch>
            </p:blipFill>
            <p:spPr>
              <a:xfrm>
                <a:off x="6806776" y="2952805"/>
                <a:ext cx="2245392" cy="1259223"/>
              </a:xfrm>
              <a:prstGeom prst="rect">
                <a:avLst/>
              </a:prstGeom>
            </p:spPr>
          </p:pic>
        </mc:Fallback>
      </mc:AlternateContent>
    </p:spTree>
    <p:extLst>
      <p:ext uri="{BB962C8B-B14F-4D97-AF65-F5344CB8AC3E}">
        <p14:creationId xmlns:p14="http://schemas.microsoft.com/office/powerpoint/2010/main" val="159139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237870" y="1183694"/>
            <a:ext cx="6562368" cy="47371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prstClr val="white"/>
                </a:solidFill>
              </a:rPr>
              <a:t>Any string or numeric attribute</a:t>
            </a:r>
          </a:p>
          <a:p>
            <a:pPr marL="294675" indent="-294675" defTabSz="951304">
              <a:spcAft>
                <a:spcPts val="612"/>
              </a:spcAft>
              <a:buFont typeface="Arial" panose="020B0604020202020204" pitchFamily="34" charset="0"/>
              <a:buChar char="•"/>
            </a:pPr>
            <a:r>
              <a:rPr lang="en-US" sz="2448" dirty="0">
                <a:solidFill>
                  <a:prstClr val="white"/>
                </a:solidFill>
              </a:rPr>
              <a:t>Immutable</a:t>
            </a:r>
          </a:p>
          <a:p>
            <a:pPr marL="294675" indent="-294675" defTabSz="951304">
              <a:spcAft>
                <a:spcPts val="612"/>
              </a:spcAft>
              <a:buFont typeface="Arial" panose="020B0604020202020204" pitchFamily="34" charset="0"/>
              <a:buChar char="•"/>
            </a:pPr>
            <a:r>
              <a:rPr lang="en-US" sz="2448" dirty="0">
                <a:solidFill>
                  <a:prstClr val="white"/>
                </a:solidFill>
              </a:rPr>
              <a:t>High cardinality</a:t>
            </a:r>
          </a:p>
          <a:p>
            <a:pPr marL="294675" indent="-294675" defTabSz="951304">
              <a:spcAft>
                <a:spcPts val="612"/>
              </a:spcAft>
              <a:buFont typeface="Arial" panose="020B0604020202020204" pitchFamily="34" charset="0"/>
              <a:buChar char="•"/>
            </a:pPr>
            <a:r>
              <a:rPr lang="en-US" sz="2448" dirty="0">
                <a:solidFill>
                  <a:prstClr val="white"/>
                </a:solidFill>
              </a:rPr>
              <a:t>Spread evenly across partitions:</a:t>
            </a:r>
          </a:p>
          <a:p>
            <a:pPr marL="523275" lvl="1" indent="-294675" defTabSz="951304">
              <a:spcAft>
                <a:spcPts val="612"/>
              </a:spcAft>
              <a:buFont typeface="Arial" panose="020B0604020202020204" pitchFamily="34" charset="0"/>
              <a:buChar char="•"/>
            </a:pPr>
            <a:r>
              <a:rPr lang="en-US" dirty="0">
                <a:solidFill>
                  <a:prstClr val="white"/>
                </a:solidFill>
              </a:rPr>
              <a:t>Documents</a:t>
            </a:r>
          </a:p>
          <a:p>
            <a:pPr marL="523275" lvl="1" indent="-294675" defTabSz="951304">
              <a:spcAft>
                <a:spcPts val="612"/>
              </a:spcAft>
              <a:buFont typeface="Arial" panose="020B0604020202020204" pitchFamily="34" charset="0"/>
              <a:buChar char="•"/>
            </a:pPr>
            <a:r>
              <a:rPr lang="en-US" dirty="0">
                <a:solidFill>
                  <a:prstClr val="white"/>
                </a:solidFill>
              </a:rPr>
              <a:t>RU usage</a:t>
            </a:r>
          </a:p>
          <a:p>
            <a:pPr marL="294675" indent="-294675" defTabSz="951304">
              <a:spcAft>
                <a:spcPts val="612"/>
              </a:spcAft>
              <a:buFont typeface="Arial" panose="020B0604020202020204" pitchFamily="34" charset="0"/>
              <a:buChar char="•"/>
            </a:pPr>
            <a:r>
              <a:rPr lang="en-US" sz="2448" dirty="0">
                <a:solidFill>
                  <a:prstClr val="white"/>
                </a:solidFill>
              </a:rPr>
              <a:t>Read-heavy workloads:</a:t>
            </a:r>
          </a:p>
          <a:p>
            <a:pPr marL="523275" lvl="1" indent="-294675" defTabSz="951304">
              <a:spcAft>
                <a:spcPts val="612"/>
              </a:spcAft>
              <a:buFont typeface="Arial" panose="020B0604020202020204" pitchFamily="34" charset="0"/>
              <a:buChar char="•"/>
            </a:pPr>
            <a:r>
              <a:rPr lang="en-US" dirty="0">
                <a:solidFill>
                  <a:prstClr val="white"/>
                </a:solidFill>
              </a:rPr>
              <a:t>Choose a key that is part of the filter.</a:t>
            </a:r>
          </a:p>
          <a:p>
            <a:pPr marL="294675" indent="-294675" defTabSz="951304">
              <a:spcAft>
                <a:spcPts val="612"/>
              </a:spcAft>
              <a:buFont typeface="Arial" panose="020B0604020202020204" pitchFamily="34" charset="0"/>
              <a:buChar char="•"/>
            </a:pPr>
            <a:r>
              <a:rPr lang="en-US" sz="2448" dirty="0">
                <a:solidFill>
                  <a:prstClr val="white"/>
                </a:solidFill>
              </a:rPr>
              <a:t>Multi-item transactions span a single logical partition</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Choosing a Partition Key</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C3739BAF-1B84-47EB-A02E-F8CAB755FABD}"/>
                  </a:ext>
                </a:extLst>
              </p14:cNvPr>
              <p14:cNvContentPartPr/>
              <p14:nvPr/>
            </p14:nvContentPartPr>
            <p14:xfrm rot="376178" flipV="1">
              <a:off x="-555246" y="2395099"/>
              <a:ext cx="7183754" cy="2195920"/>
            </p14:xfrm>
          </p:contentPart>
        </mc:Choice>
        <mc:Fallback>
          <p:pic>
            <p:nvPicPr>
              <p:cNvPr id="10" name="Ink 9">
                <a:extLst>
                  <a:ext uri="{FF2B5EF4-FFF2-40B4-BE49-F238E27FC236}">
                    <a16:creationId xmlns:a16="http://schemas.microsoft.com/office/drawing/2014/main" id="{C3739BAF-1B84-47EB-A02E-F8CAB755FABD}"/>
                  </a:ext>
                </a:extLst>
              </p:cNvPr>
              <p:cNvPicPr/>
              <p:nvPr/>
            </p:nvPicPr>
            <p:blipFill>
              <a:blip r:embed="rId4"/>
              <a:stretch>
                <a:fillRect/>
              </a:stretch>
            </p:blipFill>
            <p:spPr>
              <a:xfrm rot="376178" flipV="1">
                <a:off x="-586932" y="2363415"/>
                <a:ext cx="7247126" cy="2259288"/>
              </a:xfrm>
              <a:prstGeom prst="rect">
                <a:avLst/>
              </a:prstGeom>
            </p:spPr>
          </p:pic>
        </mc:Fallback>
      </mc:AlternateContent>
      <p:grpSp>
        <p:nvGrpSpPr>
          <p:cNvPr id="26" name="Group 25">
            <a:extLst>
              <a:ext uri="{FF2B5EF4-FFF2-40B4-BE49-F238E27FC236}">
                <a16:creationId xmlns:a16="http://schemas.microsoft.com/office/drawing/2014/main" id="{329882CF-C2E7-4F76-9490-2703353D4C48}"/>
              </a:ext>
            </a:extLst>
          </p:cNvPr>
          <p:cNvGrpSpPr/>
          <p:nvPr/>
        </p:nvGrpSpPr>
        <p:grpSpPr>
          <a:xfrm>
            <a:off x="7642247" y="593098"/>
            <a:ext cx="3981449" cy="5808328"/>
            <a:chOff x="7642247" y="588052"/>
            <a:chExt cx="3981449" cy="5808328"/>
          </a:xfrm>
        </p:grpSpPr>
        <p:grpSp>
          <p:nvGrpSpPr>
            <p:cNvPr id="25" name="Group 24">
              <a:extLst>
                <a:ext uri="{FF2B5EF4-FFF2-40B4-BE49-F238E27FC236}">
                  <a16:creationId xmlns:a16="http://schemas.microsoft.com/office/drawing/2014/main" id="{B24748DC-B3A9-4109-BF2E-336C95984D5E}"/>
                </a:ext>
              </a:extLst>
            </p:cNvPr>
            <p:cNvGrpSpPr/>
            <p:nvPr/>
          </p:nvGrpSpPr>
          <p:grpSpPr>
            <a:xfrm>
              <a:off x="9939676" y="588052"/>
              <a:ext cx="1684020" cy="5808328"/>
              <a:chOff x="9983914" y="350534"/>
              <a:chExt cx="1684020" cy="5808328"/>
            </a:xfrm>
          </p:grpSpPr>
          <p:cxnSp>
            <p:nvCxnSpPr>
              <p:cNvPr id="31" name="Straight Connector 30">
                <a:extLst>
                  <a:ext uri="{FF2B5EF4-FFF2-40B4-BE49-F238E27FC236}">
                    <a16:creationId xmlns:a16="http://schemas.microsoft.com/office/drawing/2014/main" id="{28F99752-DED7-4423-8A5C-ADC859E71BCA}"/>
                  </a:ext>
                </a:extLst>
              </p:cNvPr>
              <p:cNvCxnSpPr>
                <a:cxnSpLocks/>
              </p:cNvCxnSpPr>
              <p:nvPr/>
            </p:nvCxnSpPr>
            <p:spPr>
              <a:xfrm>
                <a:off x="9983914" y="1613878"/>
                <a:ext cx="0" cy="411480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341618-884E-4844-8618-807AA5A2B73C}"/>
                  </a:ext>
                </a:extLst>
              </p:cNvPr>
              <p:cNvCxnSpPr>
                <a:cxnSpLocks/>
              </p:cNvCxnSpPr>
              <p:nvPr/>
            </p:nvCxnSpPr>
            <p:spPr>
              <a:xfrm>
                <a:off x="11667934" y="1613878"/>
                <a:ext cx="0" cy="4114800"/>
              </a:xfrm>
              <a:prstGeom prst="line">
                <a:avLst/>
              </a:prstGeom>
              <a:ln w="12700">
                <a:solidFill>
                  <a:schemeClr val="accent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273E00C-8D61-4D6B-AD38-C4D98A4DD9C6}"/>
                  </a:ext>
                </a:extLst>
              </p:cNvPr>
              <p:cNvSpPr/>
              <p:nvPr/>
            </p:nvSpPr>
            <p:spPr bwMode="auto">
              <a:xfrm>
                <a:off x="10159174" y="1728320"/>
                <a:ext cx="1463040" cy="73152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 </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(Hot)</a:t>
                </a:r>
              </a:p>
            </p:txBody>
          </p:sp>
          <p:sp>
            <p:nvSpPr>
              <p:cNvPr id="35" name="Rectangle 34">
                <a:extLst>
                  <a:ext uri="{FF2B5EF4-FFF2-40B4-BE49-F238E27FC236}">
                    <a16:creationId xmlns:a16="http://schemas.microsoft.com/office/drawing/2014/main" id="{BDCB0B2E-6673-4843-94AB-375C8715B110}"/>
                  </a:ext>
                </a:extLst>
              </p:cNvPr>
              <p:cNvSpPr/>
              <p:nvPr/>
            </p:nvSpPr>
            <p:spPr bwMode="auto">
              <a:xfrm>
                <a:off x="10159174" y="2516919"/>
                <a:ext cx="685800" cy="73152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(Cold)</a:t>
                </a:r>
              </a:p>
            </p:txBody>
          </p:sp>
          <p:sp>
            <p:nvSpPr>
              <p:cNvPr id="36" name="Rectangle 35">
                <a:extLst>
                  <a:ext uri="{FF2B5EF4-FFF2-40B4-BE49-F238E27FC236}">
                    <a16:creationId xmlns:a16="http://schemas.microsoft.com/office/drawing/2014/main" id="{74F83893-3269-41A2-A5BA-2627D7A85D9A}"/>
                  </a:ext>
                </a:extLst>
              </p:cNvPr>
              <p:cNvSpPr/>
              <p:nvPr/>
            </p:nvSpPr>
            <p:spPr bwMode="auto">
              <a:xfrm>
                <a:off x="10159174" y="3305518"/>
                <a:ext cx="100584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37" name="Rectangle 36">
                <a:extLst>
                  <a:ext uri="{FF2B5EF4-FFF2-40B4-BE49-F238E27FC236}">
                    <a16:creationId xmlns:a16="http://schemas.microsoft.com/office/drawing/2014/main" id="{4C85BF56-5D9F-47CC-B524-E09C83542793}"/>
                  </a:ext>
                </a:extLst>
              </p:cNvPr>
              <p:cNvSpPr/>
              <p:nvPr/>
            </p:nvSpPr>
            <p:spPr bwMode="auto">
              <a:xfrm>
                <a:off x="10159174" y="4094117"/>
                <a:ext cx="109728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38" name="Rectangle 37">
                <a:extLst>
                  <a:ext uri="{FF2B5EF4-FFF2-40B4-BE49-F238E27FC236}">
                    <a16:creationId xmlns:a16="http://schemas.microsoft.com/office/drawing/2014/main" id="{F2ABE9D5-A7C6-4054-B9B4-A7FEC6ADCBAB}"/>
                  </a:ext>
                </a:extLst>
              </p:cNvPr>
              <p:cNvSpPr/>
              <p:nvPr/>
            </p:nvSpPr>
            <p:spPr bwMode="auto">
              <a:xfrm>
                <a:off x="10159174" y="4882717"/>
                <a:ext cx="685800" cy="73152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(Cold)</a:t>
                </a:r>
              </a:p>
            </p:txBody>
          </p:sp>
          <p:sp>
            <p:nvSpPr>
              <p:cNvPr id="29" name="Arrow: Right 28">
                <a:extLst>
                  <a:ext uri="{FF2B5EF4-FFF2-40B4-BE49-F238E27FC236}">
                    <a16:creationId xmlns:a16="http://schemas.microsoft.com/office/drawing/2014/main" id="{8EEAFA3C-6506-4DA8-BFB6-5F9DF8A4FFDE}"/>
                  </a:ext>
                </a:extLst>
              </p:cNvPr>
              <p:cNvSpPr/>
              <p:nvPr/>
            </p:nvSpPr>
            <p:spPr bwMode="auto">
              <a:xfrm>
                <a:off x="9983914" y="1183694"/>
                <a:ext cx="1684018" cy="427970"/>
              </a:xfrm>
              <a:prstGeom prst="rightArrow">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accent3"/>
                    </a:solidFill>
                    <a:ea typeface="Segoe UI" pitchFamily="34" charset="0"/>
                    <a:cs typeface="Segoe UI" pitchFamily="34" charset="0"/>
                  </a:rPr>
                  <a:t>Request Units</a:t>
                </a:r>
              </a:p>
            </p:txBody>
          </p:sp>
          <p:sp>
            <p:nvSpPr>
              <p:cNvPr id="30" name="Arrow: Right 29">
                <a:extLst>
                  <a:ext uri="{FF2B5EF4-FFF2-40B4-BE49-F238E27FC236}">
                    <a16:creationId xmlns:a16="http://schemas.microsoft.com/office/drawing/2014/main" id="{031144DC-6C24-42DB-A1B0-8350717FBA56}"/>
                  </a:ext>
                </a:extLst>
              </p:cNvPr>
              <p:cNvSpPr/>
              <p:nvPr/>
            </p:nvSpPr>
            <p:spPr bwMode="auto">
              <a:xfrm>
                <a:off x="9983914" y="5730892"/>
                <a:ext cx="1684018" cy="427970"/>
              </a:xfrm>
              <a:prstGeom prst="rightArrow">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accent3"/>
                    </a:solidFill>
                    <a:ea typeface="Segoe UI" pitchFamily="34" charset="0"/>
                    <a:cs typeface="Segoe UI" pitchFamily="34" charset="0"/>
                  </a:rPr>
                  <a:t>Storage Space</a:t>
                </a:r>
              </a:p>
            </p:txBody>
          </p:sp>
          <p:pic>
            <p:nvPicPr>
              <p:cNvPr id="114" name="Graphic 113" descr="Close">
                <a:extLst>
                  <a:ext uri="{FF2B5EF4-FFF2-40B4-BE49-F238E27FC236}">
                    <a16:creationId xmlns:a16="http://schemas.microsoft.com/office/drawing/2014/main" id="{77488FD5-ABF3-4266-8F99-86DCD231F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7304" y="350534"/>
                <a:ext cx="777240" cy="777240"/>
              </a:xfrm>
              <a:prstGeom prst="rect">
                <a:avLst/>
              </a:prstGeom>
            </p:spPr>
          </p:pic>
        </p:grpSp>
        <p:grpSp>
          <p:nvGrpSpPr>
            <p:cNvPr id="24" name="Group 23">
              <a:extLst>
                <a:ext uri="{FF2B5EF4-FFF2-40B4-BE49-F238E27FC236}">
                  <a16:creationId xmlns:a16="http://schemas.microsoft.com/office/drawing/2014/main" id="{806A3448-5A24-4BFB-BB5E-3251B31EBADE}"/>
                </a:ext>
              </a:extLst>
            </p:cNvPr>
            <p:cNvGrpSpPr/>
            <p:nvPr/>
          </p:nvGrpSpPr>
          <p:grpSpPr>
            <a:xfrm>
              <a:off x="7642247" y="588052"/>
              <a:ext cx="1684020" cy="5808328"/>
              <a:chOff x="7210235" y="350534"/>
              <a:chExt cx="1684020" cy="5808328"/>
            </a:xfrm>
          </p:grpSpPr>
          <p:cxnSp>
            <p:nvCxnSpPr>
              <p:cNvPr id="4" name="Straight Connector 3">
                <a:extLst>
                  <a:ext uri="{FF2B5EF4-FFF2-40B4-BE49-F238E27FC236}">
                    <a16:creationId xmlns:a16="http://schemas.microsoft.com/office/drawing/2014/main" id="{9ED24D4A-AB0B-4424-BAB7-D3A74A9459A9}"/>
                  </a:ext>
                </a:extLst>
              </p:cNvPr>
              <p:cNvCxnSpPr>
                <a:cxnSpLocks/>
              </p:cNvCxnSpPr>
              <p:nvPr/>
            </p:nvCxnSpPr>
            <p:spPr>
              <a:xfrm>
                <a:off x="7210235" y="1613878"/>
                <a:ext cx="0" cy="411480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DA29CC-A88F-4F7A-9C6D-E74FAA27D28D}"/>
                  </a:ext>
                </a:extLst>
              </p:cNvPr>
              <p:cNvCxnSpPr>
                <a:cxnSpLocks/>
              </p:cNvCxnSpPr>
              <p:nvPr/>
            </p:nvCxnSpPr>
            <p:spPr>
              <a:xfrm>
                <a:off x="8894255" y="1613878"/>
                <a:ext cx="0" cy="4114800"/>
              </a:xfrm>
              <a:prstGeom prst="line">
                <a:avLst/>
              </a:prstGeom>
              <a:ln w="12700">
                <a:solidFill>
                  <a:schemeClr val="accent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3F9871-6852-4311-A56D-1E6AE5F063B1}"/>
                  </a:ext>
                </a:extLst>
              </p:cNvPr>
              <p:cNvSpPr/>
              <p:nvPr/>
            </p:nvSpPr>
            <p:spPr bwMode="auto">
              <a:xfrm>
                <a:off x="7385495" y="1728320"/>
                <a:ext cx="109728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15" name="Rectangle 14">
                <a:extLst>
                  <a:ext uri="{FF2B5EF4-FFF2-40B4-BE49-F238E27FC236}">
                    <a16:creationId xmlns:a16="http://schemas.microsoft.com/office/drawing/2014/main" id="{2264329D-3AD5-4967-8417-7EA7E11449F3}"/>
                  </a:ext>
                </a:extLst>
              </p:cNvPr>
              <p:cNvSpPr/>
              <p:nvPr/>
            </p:nvSpPr>
            <p:spPr bwMode="auto">
              <a:xfrm>
                <a:off x="7385495" y="2516919"/>
                <a:ext cx="91440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16" name="Rectangle 15">
                <a:extLst>
                  <a:ext uri="{FF2B5EF4-FFF2-40B4-BE49-F238E27FC236}">
                    <a16:creationId xmlns:a16="http://schemas.microsoft.com/office/drawing/2014/main" id="{20D417EF-F808-4AA9-AF3B-ECC1C4623AE0}"/>
                  </a:ext>
                </a:extLst>
              </p:cNvPr>
              <p:cNvSpPr/>
              <p:nvPr/>
            </p:nvSpPr>
            <p:spPr bwMode="auto">
              <a:xfrm>
                <a:off x="7385495" y="3305518"/>
                <a:ext cx="128016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17" name="Rectangle 16">
                <a:extLst>
                  <a:ext uri="{FF2B5EF4-FFF2-40B4-BE49-F238E27FC236}">
                    <a16:creationId xmlns:a16="http://schemas.microsoft.com/office/drawing/2014/main" id="{F7310787-AAC2-4FDA-A40E-DCF9B4C103A5}"/>
                  </a:ext>
                </a:extLst>
              </p:cNvPr>
              <p:cNvSpPr/>
              <p:nvPr/>
            </p:nvSpPr>
            <p:spPr bwMode="auto">
              <a:xfrm>
                <a:off x="7385495" y="4094117"/>
                <a:ext cx="118872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18" name="Rectangle 17">
                <a:extLst>
                  <a:ext uri="{FF2B5EF4-FFF2-40B4-BE49-F238E27FC236}">
                    <a16:creationId xmlns:a16="http://schemas.microsoft.com/office/drawing/2014/main" id="{6A5636C7-760D-412F-BECD-2F579BFFAC8E}"/>
                  </a:ext>
                </a:extLst>
              </p:cNvPr>
              <p:cNvSpPr/>
              <p:nvPr/>
            </p:nvSpPr>
            <p:spPr bwMode="auto">
              <a:xfrm>
                <a:off x="7385495" y="4882717"/>
                <a:ext cx="1005840"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Partition</a:t>
                </a:r>
              </a:p>
            </p:txBody>
          </p:sp>
          <p:sp>
            <p:nvSpPr>
              <p:cNvPr id="8" name="Arrow: Right 7">
                <a:extLst>
                  <a:ext uri="{FF2B5EF4-FFF2-40B4-BE49-F238E27FC236}">
                    <a16:creationId xmlns:a16="http://schemas.microsoft.com/office/drawing/2014/main" id="{8E92FE9B-E850-42DE-B83F-C7C07D9219F3}"/>
                  </a:ext>
                </a:extLst>
              </p:cNvPr>
              <p:cNvSpPr/>
              <p:nvPr/>
            </p:nvSpPr>
            <p:spPr bwMode="auto">
              <a:xfrm>
                <a:off x="7210235" y="1183694"/>
                <a:ext cx="1684018" cy="427970"/>
              </a:xfrm>
              <a:prstGeom prst="rightArrow">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accent3"/>
                    </a:solidFill>
                    <a:ea typeface="Segoe UI" pitchFamily="34" charset="0"/>
                    <a:cs typeface="Segoe UI" pitchFamily="34" charset="0"/>
                  </a:rPr>
                  <a:t>Request Units</a:t>
                </a:r>
              </a:p>
            </p:txBody>
          </p:sp>
          <p:sp>
            <p:nvSpPr>
              <p:cNvPr id="23" name="Arrow: Right 22">
                <a:extLst>
                  <a:ext uri="{FF2B5EF4-FFF2-40B4-BE49-F238E27FC236}">
                    <a16:creationId xmlns:a16="http://schemas.microsoft.com/office/drawing/2014/main" id="{9E4B2F3E-45A6-4D4E-B403-8BAFDBEB36EE}"/>
                  </a:ext>
                </a:extLst>
              </p:cNvPr>
              <p:cNvSpPr/>
              <p:nvPr/>
            </p:nvSpPr>
            <p:spPr bwMode="auto">
              <a:xfrm>
                <a:off x="7210235" y="5730892"/>
                <a:ext cx="1684018" cy="427970"/>
              </a:xfrm>
              <a:prstGeom prst="rightArrow">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accent3"/>
                    </a:solidFill>
                    <a:ea typeface="Segoe UI" pitchFamily="34" charset="0"/>
                    <a:cs typeface="Segoe UI" pitchFamily="34" charset="0"/>
                  </a:rPr>
                  <a:t>Storage Space</a:t>
                </a:r>
              </a:p>
            </p:txBody>
          </p:sp>
          <p:pic>
            <p:nvPicPr>
              <p:cNvPr id="88" name="Graphic 87" descr="Checkmark">
                <a:extLst>
                  <a:ext uri="{FF2B5EF4-FFF2-40B4-BE49-F238E27FC236}">
                    <a16:creationId xmlns:a16="http://schemas.microsoft.com/office/drawing/2014/main" id="{5046FE48-5919-4007-B1D2-AFECEA6531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3625" y="350534"/>
                <a:ext cx="777240" cy="777240"/>
              </a:xfrm>
              <a:prstGeom prst="rect">
                <a:avLst/>
              </a:prstGeom>
            </p:spPr>
          </p:pic>
        </p:grpSp>
      </p:grpSp>
    </p:spTree>
    <p:extLst>
      <p:ext uri="{BB962C8B-B14F-4D97-AF65-F5344CB8AC3E}">
        <p14:creationId xmlns:p14="http://schemas.microsoft.com/office/powerpoint/2010/main" val="428657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1183695"/>
            <a:ext cx="5743151" cy="41272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50" dirty="0">
                <a:solidFill>
                  <a:prstClr val="white"/>
                </a:solidFill>
              </a:rPr>
              <a:t>Every item has:</a:t>
            </a:r>
          </a:p>
          <a:p>
            <a:pPr marL="523275" lvl="1" indent="-294675" defTabSz="951304">
              <a:spcAft>
                <a:spcPts val="612"/>
              </a:spcAft>
              <a:buFont typeface="Arial" panose="020B0604020202020204" pitchFamily="34" charset="0"/>
              <a:buChar char="•"/>
            </a:pPr>
            <a:r>
              <a:rPr lang="en-US" dirty="0">
                <a:solidFill>
                  <a:prstClr val="white"/>
                </a:solidFill>
              </a:rPr>
              <a:t>Unique id value to its logical partition</a:t>
            </a:r>
          </a:p>
          <a:p>
            <a:pPr marL="523275" lvl="1" indent="-294675" defTabSz="951304">
              <a:spcAft>
                <a:spcPts val="612"/>
              </a:spcAft>
              <a:buFont typeface="Arial" panose="020B0604020202020204" pitchFamily="34" charset="0"/>
              <a:buChar char="•"/>
            </a:pPr>
            <a:r>
              <a:rPr lang="en-US" dirty="0">
                <a:solidFill>
                  <a:prstClr val="white"/>
                </a:solidFill>
              </a:rPr>
              <a:t>Partition key value to identify logical partition</a:t>
            </a:r>
          </a:p>
          <a:p>
            <a:pPr marL="294675" indent="-294675" defTabSz="951304">
              <a:spcAft>
                <a:spcPts val="612"/>
              </a:spcAft>
              <a:buFont typeface="Arial" panose="020B0604020202020204" pitchFamily="34" charset="0"/>
              <a:buChar char="•"/>
            </a:pPr>
            <a:r>
              <a:rPr lang="en-US" sz="2450" dirty="0">
                <a:solidFill>
                  <a:prstClr val="white"/>
                </a:solidFill>
              </a:rPr>
              <a:t>Read document directly using both:</a:t>
            </a:r>
          </a:p>
          <a:p>
            <a:pPr marL="523275" lvl="1" indent="-294675" defTabSz="951304">
              <a:spcAft>
                <a:spcPts val="612"/>
              </a:spcAft>
              <a:buFont typeface="Arial" panose="020B0604020202020204" pitchFamily="34" charset="0"/>
              <a:buChar char="•"/>
            </a:pPr>
            <a:r>
              <a:rPr lang="en-US" dirty="0">
                <a:solidFill>
                  <a:prstClr val="white"/>
                </a:solidFill>
              </a:rPr>
              <a:t>id </a:t>
            </a:r>
          </a:p>
          <a:p>
            <a:pPr marL="523275" lvl="1" indent="-294675" defTabSz="951304">
              <a:spcAft>
                <a:spcPts val="612"/>
              </a:spcAft>
              <a:buFont typeface="Arial" panose="020B0604020202020204" pitchFamily="34" charset="0"/>
              <a:buChar char="•"/>
            </a:pPr>
            <a:r>
              <a:rPr lang="en-US" dirty="0">
                <a:solidFill>
                  <a:prstClr val="white"/>
                </a:solidFill>
              </a:rPr>
              <a:t>partition key </a:t>
            </a:r>
          </a:p>
          <a:p>
            <a:pPr marL="294675" indent="-294675" defTabSz="951304">
              <a:spcAft>
                <a:spcPts val="612"/>
              </a:spcAft>
              <a:buFont typeface="Arial" panose="020B0604020202020204" pitchFamily="34" charset="0"/>
              <a:buChar char="•"/>
            </a:pPr>
            <a:r>
              <a:rPr lang="en-US" sz="2450" dirty="0">
                <a:solidFill>
                  <a:prstClr val="white"/>
                </a:solidFill>
              </a:rPr>
              <a:t>Point reads are the most efficient manner to retrieve a document</a:t>
            </a:r>
          </a:p>
          <a:p>
            <a:pPr marL="294675" indent="-294675" defTabSz="951304">
              <a:spcAft>
                <a:spcPts val="612"/>
              </a:spcAft>
              <a:buFont typeface="Arial" panose="020B0604020202020204" pitchFamily="34" charset="0"/>
              <a:buChar char="•"/>
            </a:pPr>
            <a:r>
              <a:rPr lang="en-US" sz="2450" dirty="0">
                <a:solidFill>
                  <a:prstClr val="white"/>
                </a:solidFill>
              </a:rPr>
              <a:t>Point reads uses the least RUs </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Partition Keys for reading</a:t>
            </a:r>
          </a:p>
        </p:txBody>
      </p:sp>
      <p:sp>
        <p:nvSpPr>
          <p:cNvPr id="3" name="Title 1">
            <a:extLst>
              <a:ext uri="{FF2B5EF4-FFF2-40B4-BE49-F238E27FC236}">
                <a16:creationId xmlns:a16="http://schemas.microsoft.com/office/drawing/2014/main" id="{C112390A-8834-416E-9F90-C8600A749DB9}"/>
              </a:ext>
            </a:extLst>
          </p:cNvPr>
          <p:cNvSpPr txBox="1">
            <a:spLocks/>
          </p:cNvSpPr>
          <p:nvPr/>
        </p:nvSpPr>
        <p:spPr>
          <a:xfrm>
            <a:off x="7023747" y="323059"/>
            <a:ext cx="5411846" cy="3201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r>
              <a:rPr lang="en-US" sz="2040" spc="-51" dirty="0">
                <a:solidFill>
                  <a:prstClr val="black">
                    <a:lumMod val="95000"/>
                    <a:lumOff val="5000"/>
                  </a:prstClr>
                </a:solidFill>
                <a:latin typeface="Segoe UI Semibold"/>
              </a:rPr>
              <a:t>Point reads</a:t>
            </a:r>
          </a:p>
        </p:txBody>
      </p:sp>
      <p:grpSp>
        <p:nvGrpSpPr>
          <p:cNvPr id="128" name="Group 127">
            <a:extLst>
              <a:ext uri="{FF2B5EF4-FFF2-40B4-BE49-F238E27FC236}">
                <a16:creationId xmlns:a16="http://schemas.microsoft.com/office/drawing/2014/main" id="{E11B24F3-AA4A-4AE3-AF33-A34F87CA8029}"/>
              </a:ext>
            </a:extLst>
          </p:cNvPr>
          <p:cNvGrpSpPr/>
          <p:nvPr/>
        </p:nvGrpSpPr>
        <p:grpSpPr>
          <a:xfrm>
            <a:off x="7507526" y="1577157"/>
            <a:ext cx="4444289" cy="4909910"/>
            <a:chOff x="7507526" y="1577157"/>
            <a:chExt cx="4444289" cy="4909910"/>
          </a:xfrm>
        </p:grpSpPr>
        <p:sp>
          <p:nvSpPr>
            <p:cNvPr id="28" name="TextBox 27">
              <a:extLst>
                <a:ext uri="{FF2B5EF4-FFF2-40B4-BE49-F238E27FC236}">
                  <a16:creationId xmlns:a16="http://schemas.microsoft.com/office/drawing/2014/main" id="{06980449-EC2A-4FED-9A1A-D80E0C0C6178}"/>
                </a:ext>
              </a:extLst>
            </p:cNvPr>
            <p:cNvSpPr txBox="1"/>
            <p:nvPr/>
          </p:nvSpPr>
          <p:spPr>
            <a:xfrm>
              <a:off x="9416143" y="4874157"/>
              <a:ext cx="408798" cy="347329"/>
            </a:xfrm>
            <a:prstGeom prst="roundRect">
              <a:avLst/>
            </a:prstGeom>
            <a:solidFill>
              <a:schemeClr val="accent1"/>
            </a:solidFill>
            <a:ln>
              <a:noFill/>
            </a:ln>
          </p:spPr>
          <p:txBody>
            <a:bodyPr wrap="none" lIns="45720" tIns="45720" rIns="45720" bIns="45720" rtlCol="0" anchor="ctr">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rPr>
                <a:t>RU</a:t>
              </a:r>
            </a:p>
          </p:txBody>
        </p:sp>
        <p:pic>
          <p:nvPicPr>
            <p:cNvPr id="27" name="Picture 26" descr="A close up of graphics&#10;&#10;Description automatically generated">
              <a:extLst>
                <a:ext uri="{FF2B5EF4-FFF2-40B4-BE49-F238E27FC236}">
                  <a16:creationId xmlns:a16="http://schemas.microsoft.com/office/drawing/2014/main" id="{DD2CDEF1-1CB1-46DF-A788-59A036447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6586" y="1577157"/>
              <a:ext cx="1243682" cy="1243682"/>
            </a:xfrm>
            <a:prstGeom prst="rect">
              <a:avLst/>
            </a:prstGeom>
          </p:spPr>
        </p:pic>
        <p:pic>
          <p:nvPicPr>
            <p:cNvPr id="29" name="Graphic 28">
              <a:extLst>
                <a:ext uri="{FF2B5EF4-FFF2-40B4-BE49-F238E27FC236}">
                  <a16:creationId xmlns:a16="http://schemas.microsoft.com/office/drawing/2014/main" id="{870B94BA-C73A-489C-BEC1-349BFD62F0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9073" y="1666774"/>
              <a:ext cx="1064448" cy="1064448"/>
            </a:xfrm>
            <a:prstGeom prst="rect">
              <a:avLst/>
            </a:prstGeom>
          </p:spPr>
        </p:pic>
        <p:cxnSp>
          <p:nvCxnSpPr>
            <p:cNvPr id="72" name="Straight Arrow Connector 71">
              <a:extLst>
                <a:ext uri="{FF2B5EF4-FFF2-40B4-BE49-F238E27FC236}">
                  <a16:creationId xmlns:a16="http://schemas.microsoft.com/office/drawing/2014/main" id="{0AD62979-05A2-44F3-9730-4C148BE082AF}"/>
                </a:ext>
              </a:extLst>
            </p:cNvPr>
            <p:cNvCxnSpPr>
              <a:cxnSpLocks/>
              <a:stCxn id="29" idx="3"/>
              <a:endCxn id="27" idx="1"/>
            </p:cNvCxnSpPr>
            <p:nvPr/>
          </p:nvCxnSpPr>
          <p:spPr>
            <a:xfrm>
              <a:off x="8723521" y="2198998"/>
              <a:ext cx="1833065" cy="0"/>
            </a:xfrm>
            <a:prstGeom prst="straightConnector1">
              <a:avLst/>
            </a:prstGeom>
            <a:ln w="762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1" name="Group 10">
              <a:extLst>
                <a:ext uri="{FF2B5EF4-FFF2-40B4-BE49-F238E27FC236}">
                  <a16:creationId xmlns:a16="http://schemas.microsoft.com/office/drawing/2014/main" id="{9BF8A3E9-1948-4FBD-B3E2-2205098A1267}"/>
                </a:ext>
              </a:extLst>
            </p:cNvPr>
            <p:cNvGrpSpPr/>
            <p:nvPr/>
          </p:nvGrpSpPr>
          <p:grpSpPr>
            <a:xfrm>
              <a:off x="7507526" y="3743867"/>
              <a:ext cx="1828800" cy="2743200"/>
              <a:chOff x="8624486" y="3530893"/>
              <a:chExt cx="1828800" cy="2743200"/>
            </a:xfrm>
          </p:grpSpPr>
          <p:grpSp>
            <p:nvGrpSpPr>
              <p:cNvPr id="10" name="Group 9">
                <a:extLst>
                  <a:ext uri="{FF2B5EF4-FFF2-40B4-BE49-F238E27FC236}">
                    <a16:creationId xmlns:a16="http://schemas.microsoft.com/office/drawing/2014/main" id="{37E590BF-66B3-44EE-866F-9B3DD8A2DE63}"/>
                  </a:ext>
                </a:extLst>
              </p:cNvPr>
              <p:cNvGrpSpPr/>
              <p:nvPr/>
            </p:nvGrpSpPr>
            <p:grpSpPr>
              <a:xfrm>
                <a:off x="8830318" y="3701333"/>
                <a:ext cx="1417136" cy="2402320"/>
                <a:chOff x="9132876" y="3701670"/>
                <a:chExt cx="1417136" cy="2402320"/>
              </a:xfrm>
            </p:grpSpPr>
            <p:grpSp>
              <p:nvGrpSpPr>
                <p:cNvPr id="77" name="Group 76">
                  <a:extLst>
                    <a:ext uri="{FF2B5EF4-FFF2-40B4-BE49-F238E27FC236}">
                      <a16:creationId xmlns:a16="http://schemas.microsoft.com/office/drawing/2014/main" id="{DBE1E70F-7659-4985-86E5-3568DBAA63DB}"/>
                    </a:ext>
                  </a:extLst>
                </p:cNvPr>
                <p:cNvGrpSpPr/>
                <p:nvPr/>
              </p:nvGrpSpPr>
              <p:grpSpPr>
                <a:xfrm>
                  <a:off x="9132876" y="4399167"/>
                  <a:ext cx="1417136" cy="709199"/>
                  <a:chOff x="7919988" y="2744429"/>
                  <a:chExt cx="1159601" cy="580317"/>
                </a:xfrm>
                <a:solidFill>
                  <a:schemeClr val="bg1">
                    <a:lumMod val="95000"/>
                  </a:schemeClr>
                </a:solidFill>
              </p:grpSpPr>
              <p:sp>
                <p:nvSpPr>
                  <p:cNvPr id="99" name="Rectangle 98">
                    <a:extLst>
                      <a:ext uri="{FF2B5EF4-FFF2-40B4-BE49-F238E27FC236}">
                        <a16:creationId xmlns:a16="http://schemas.microsoft.com/office/drawing/2014/main" id="{7E28B23F-3BAD-489E-9708-8D16136E447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6E24586E-7CEA-40B3-8926-4431C0F68A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09B86A8F-3E37-4CA7-8D7B-BDE7D00F0C60}"/>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B7D527</a:t>
                    </a:r>
                  </a:p>
                </p:txBody>
              </p:sp>
            </p:grpSp>
            <p:grpSp>
              <p:nvGrpSpPr>
                <p:cNvPr id="9" name="Group 8">
                  <a:extLst>
                    <a:ext uri="{FF2B5EF4-FFF2-40B4-BE49-F238E27FC236}">
                      <a16:creationId xmlns:a16="http://schemas.microsoft.com/office/drawing/2014/main" id="{BFFC3BBA-B62D-497B-9031-C1199AAF911F}"/>
                    </a:ext>
                  </a:extLst>
                </p:cNvPr>
                <p:cNvGrpSpPr/>
                <p:nvPr/>
              </p:nvGrpSpPr>
              <p:grpSpPr>
                <a:xfrm>
                  <a:off x="9429964" y="3701670"/>
                  <a:ext cx="822960" cy="411073"/>
                  <a:chOff x="9451380" y="3701670"/>
                  <a:chExt cx="822960" cy="411073"/>
                </a:xfrm>
              </p:grpSpPr>
              <p:grpSp>
                <p:nvGrpSpPr>
                  <p:cNvPr id="87" name="Group 86">
                    <a:extLst>
                      <a:ext uri="{FF2B5EF4-FFF2-40B4-BE49-F238E27FC236}">
                        <a16:creationId xmlns:a16="http://schemas.microsoft.com/office/drawing/2014/main" id="{CD99C070-FE1C-46A7-A36A-58A5FC9F5BCA}"/>
                      </a:ext>
                    </a:extLst>
                  </p:cNvPr>
                  <p:cNvGrpSpPr/>
                  <p:nvPr/>
                </p:nvGrpSpPr>
                <p:grpSpPr>
                  <a:xfrm>
                    <a:off x="9451380" y="3907807"/>
                    <a:ext cx="822960" cy="204936"/>
                    <a:chOff x="551886" y="4945335"/>
                    <a:chExt cx="508602" cy="151498"/>
                  </a:xfrm>
                  <a:noFill/>
                </p:grpSpPr>
                <p:sp>
                  <p:nvSpPr>
                    <p:cNvPr id="96" name="Rectangle 95">
                      <a:extLst>
                        <a:ext uri="{FF2B5EF4-FFF2-40B4-BE49-F238E27FC236}">
                          <a16:creationId xmlns:a16="http://schemas.microsoft.com/office/drawing/2014/main" id="{5BF2433E-9888-468A-97E9-4BD2DE1FE26C}"/>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7" name="Oval 96">
                      <a:extLst>
                        <a:ext uri="{FF2B5EF4-FFF2-40B4-BE49-F238E27FC236}">
                          <a16:creationId xmlns:a16="http://schemas.microsoft.com/office/drawing/2014/main" id="{02CE62B2-389E-42C2-BD3E-A00882FCD368}"/>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8" name="Straight Connector 97">
                      <a:extLst>
                        <a:ext uri="{FF2B5EF4-FFF2-40B4-BE49-F238E27FC236}">
                          <a16:creationId xmlns:a16="http://schemas.microsoft.com/office/drawing/2014/main" id="{3A000954-7D94-4129-ADA4-E568E13E697F}"/>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5C523902-AE1B-4E82-A552-BB4F331178A7}"/>
                      </a:ext>
                    </a:extLst>
                  </p:cNvPr>
                  <p:cNvGrpSpPr/>
                  <p:nvPr/>
                </p:nvGrpSpPr>
                <p:grpSpPr>
                  <a:xfrm>
                    <a:off x="9451380" y="3701670"/>
                    <a:ext cx="822960" cy="204936"/>
                    <a:chOff x="551886" y="4945335"/>
                    <a:chExt cx="508602" cy="151498"/>
                  </a:xfrm>
                  <a:noFill/>
                </p:grpSpPr>
                <p:sp>
                  <p:nvSpPr>
                    <p:cNvPr id="90" name="Rectangle 89">
                      <a:extLst>
                        <a:ext uri="{FF2B5EF4-FFF2-40B4-BE49-F238E27FC236}">
                          <a16:creationId xmlns:a16="http://schemas.microsoft.com/office/drawing/2014/main" id="{1A3C49F4-6A45-4603-84C3-202186D809CD}"/>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1" name="Oval 90">
                      <a:extLst>
                        <a:ext uri="{FF2B5EF4-FFF2-40B4-BE49-F238E27FC236}">
                          <a16:creationId xmlns:a16="http://schemas.microsoft.com/office/drawing/2014/main" id="{976CB131-B04A-4AC4-AD0A-4020BE3FCE4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7BADEDE0-3632-4260-B2D0-221DCFDD06A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CEFEEC61-E77A-4210-B9AF-AADAA37009E7}"/>
                    </a:ext>
                  </a:extLst>
                </p:cNvPr>
                <p:cNvGrpSpPr/>
                <p:nvPr/>
              </p:nvGrpSpPr>
              <p:grpSpPr>
                <a:xfrm>
                  <a:off x="9132876" y="5394791"/>
                  <a:ext cx="1417136" cy="709199"/>
                  <a:chOff x="7919988" y="2744429"/>
                  <a:chExt cx="1159601" cy="580317"/>
                </a:xfrm>
                <a:solidFill>
                  <a:schemeClr val="bg1">
                    <a:lumMod val="95000"/>
                  </a:schemeClr>
                </a:solidFill>
              </p:grpSpPr>
              <p:sp>
                <p:nvSpPr>
                  <p:cNvPr id="84" name="Rectangle 83">
                    <a:extLst>
                      <a:ext uri="{FF2B5EF4-FFF2-40B4-BE49-F238E27FC236}">
                        <a16:creationId xmlns:a16="http://schemas.microsoft.com/office/drawing/2014/main" id="{B9B8A183-FC79-4EBF-97CD-3D4B2B233208}"/>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14AA0298-C611-423D-AE41-7DBC5ADD31F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Rectangle 85">
                    <a:extLst>
                      <a:ext uri="{FF2B5EF4-FFF2-40B4-BE49-F238E27FC236}">
                        <a16:creationId xmlns:a16="http://schemas.microsoft.com/office/drawing/2014/main" id="{863045B1-0516-4FA3-93C9-02ABEB45C19B}"/>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0AA119</a:t>
                    </a:r>
                  </a:p>
                </p:txBody>
              </p:sp>
            </p:grpSp>
          </p:grpSp>
          <p:sp>
            <p:nvSpPr>
              <p:cNvPr id="102" name="Rectangle 101">
                <a:extLst>
                  <a:ext uri="{FF2B5EF4-FFF2-40B4-BE49-F238E27FC236}">
                    <a16:creationId xmlns:a16="http://schemas.microsoft.com/office/drawing/2014/main" id="{0E0ED945-E392-442A-AC8A-B8BA8D5249CF}"/>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DC754BE3-6A65-4AA1-B079-DB6F9C2546EA}"/>
                </a:ext>
              </a:extLst>
            </p:cNvPr>
            <p:cNvGrpSpPr/>
            <p:nvPr/>
          </p:nvGrpSpPr>
          <p:grpSpPr>
            <a:xfrm>
              <a:off x="10123015" y="3743867"/>
              <a:ext cx="1828800" cy="2743200"/>
              <a:chOff x="8624486" y="3530893"/>
              <a:chExt cx="1828800" cy="2743200"/>
            </a:xfrm>
          </p:grpSpPr>
          <p:grpSp>
            <p:nvGrpSpPr>
              <p:cNvPr id="104" name="Group 103">
                <a:extLst>
                  <a:ext uri="{FF2B5EF4-FFF2-40B4-BE49-F238E27FC236}">
                    <a16:creationId xmlns:a16="http://schemas.microsoft.com/office/drawing/2014/main" id="{EF8604EF-D8FD-43DC-B6B5-4E3E51394A37}"/>
                  </a:ext>
                </a:extLst>
              </p:cNvPr>
              <p:cNvGrpSpPr/>
              <p:nvPr/>
            </p:nvGrpSpPr>
            <p:grpSpPr>
              <a:xfrm>
                <a:off x="8830318" y="3701333"/>
                <a:ext cx="1417136" cy="2402320"/>
                <a:chOff x="9132876" y="3701670"/>
                <a:chExt cx="1417136" cy="2402320"/>
              </a:xfrm>
            </p:grpSpPr>
            <p:grpSp>
              <p:nvGrpSpPr>
                <p:cNvPr id="106" name="Group 105">
                  <a:extLst>
                    <a:ext uri="{FF2B5EF4-FFF2-40B4-BE49-F238E27FC236}">
                      <a16:creationId xmlns:a16="http://schemas.microsoft.com/office/drawing/2014/main" id="{D4D5F9F3-4B26-4FB7-917F-E49752488C71}"/>
                    </a:ext>
                  </a:extLst>
                </p:cNvPr>
                <p:cNvGrpSpPr/>
                <p:nvPr/>
              </p:nvGrpSpPr>
              <p:grpSpPr>
                <a:xfrm>
                  <a:off x="9132876" y="4399167"/>
                  <a:ext cx="1417136" cy="709199"/>
                  <a:chOff x="7919988" y="2744429"/>
                  <a:chExt cx="1159601" cy="580317"/>
                </a:xfrm>
                <a:solidFill>
                  <a:schemeClr val="bg1">
                    <a:lumMod val="95000"/>
                  </a:schemeClr>
                </a:solidFill>
              </p:grpSpPr>
              <p:sp>
                <p:nvSpPr>
                  <p:cNvPr id="120" name="Rectangle 119">
                    <a:extLst>
                      <a:ext uri="{FF2B5EF4-FFF2-40B4-BE49-F238E27FC236}">
                        <a16:creationId xmlns:a16="http://schemas.microsoft.com/office/drawing/2014/main" id="{B840D93F-E1F1-4EF9-AC19-5A48155C637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B358B914-47B5-4949-BC7C-7F934F25036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8095CD92-2641-48DE-B8E3-C2DE6FEC315F}"/>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7A420E</a:t>
                    </a:r>
                  </a:p>
                </p:txBody>
              </p:sp>
            </p:grpSp>
            <p:grpSp>
              <p:nvGrpSpPr>
                <p:cNvPr id="107" name="Group 106">
                  <a:extLst>
                    <a:ext uri="{FF2B5EF4-FFF2-40B4-BE49-F238E27FC236}">
                      <a16:creationId xmlns:a16="http://schemas.microsoft.com/office/drawing/2014/main" id="{2B19EF0A-CF9B-4E87-9E98-A22B6D16BB0D}"/>
                    </a:ext>
                  </a:extLst>
                </p:cNvPr>
                <p:cNvGrpSpPr/>
                <p:nvPr/>
              </p:nvGrpSpPr>
              <p:grpSpPr>
                <a:xfrm>
                  <a:off x="9429964" y="3701670"/>
                  <a:ext cx="822960" cy="411073"/>
                  <a:chOff x="9451380" y="3701670"/>
                  <a:chExt cx="822960" cy="411073"/>
                </a:xfrm>
              </p:grpSpPr>
              <p:grpSp>
                <p:nvGrpSpPr>
                  <p:cNvPr id="112" name="Group 111">
                    <a:extLst>
                      <a:ext uri="{FF2B5EF4-FFF2-40B4-BE49-F238E27FC236}">
                        <a16:creationId xmlns:a16="http://schemas.microsoft.com/office/drawing/2014/main" id="{A3E3779E-61C4-412C-B6F8-17C3913DF574}"/>
                      </a:ext>
                    </a:extLst>
                  </p:cNvPr>
                  <p:cNvGrpSpPr/>
                  <p:nvPr/>
                </p:nvGrpSpPr>
                <p:grpSpPr>
                  <a:xfrm>
                    <a:off x="9451380" y="3907807"/>
                    <a:ext cx="822960" cy="204936"/>
                    <a:chOff x="551886" y="4945335"/>
                    <a:chExt cx="508602" cy="151498"/>
                  </a:xfrm>
                  <a:noFill/>
                </p:grpSpPr>
                <p:sp>
                  <p:nvSpPr>
                    <p:cNvPr id="117" name="Rectangle 116">
                      <a:extLst>
                        <a:ext uri="{FF2B5EF4-FFF2-40B4-BE49-F238E27FC236}">
                          <a16:creationId xmlns:a16="http://schemas.microsoft.com/office/drawing/2014/main" id="{83980C61-90E2-417A-BF32-69D67846AFE3}"/>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8" name="Oval 117">
                      <a:extLst>
                        <a:ext uri="{FF2B5EF4-FFF2-40B4-BE49-F238E27FC236}">
                          <a16:creationId xmlns:a16="http://schemas.microsoft.com/office/drawing/2014/main" id="{A2E55A11-6947-47E5-B128-50F4DD3E4566}"/>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9" name="Straight Connector 118">
                      <a:extLst>
                        <a:ext uri="{FF2B5EF4-FFF2-40B4-BE49-F238E27FC236}">
                          <a16:creationId xmlns:a16="http://schemas.microsoft.com/office/drawing/2014/main" id="{B03E7C9F-E5B1-472D-BB9C-A2335671B32D}"/>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D4BE14F-8726-40CB-9F89-49C71EAD888E}"/>
                      </a:ext>
                    </a:extLst>
                  </p:cNvPr>
                  <p:cNvGrpSpPr/>
                  <p:nvPr/>
                </p:nvGrpSpPr>
                <p:grpSpPr>
                  <a:xfrm>
                    <a:off x="9451380" y="3701670"/>
                    <a:ext cx="822960" cy="204936"/>
                    <a:chOff x="551886" y="4945335"/>
                    <a:chExt cx="508602" cy="151498"/>
                  </a:xfrm>
                  <a:noFill/>
                </p:grpSpPr>
                <p:sp>
                  <p:nvSpPr>
                    <p:cNvPr id="114" name="Rectangle 113">
                      <a:extLst>
                        <a:ext uri="{FF2B5EF4-FFF2-40B4-BE49-F238E27FC236}">
                          <a16:creationId xmlns:a16="http://schemas.microsoft.com/office/drawing/2014/main" id="{2E8D6BA1-F631-43E8-97FA-7757FF698EDE}"/>
                        </a:ext>
                      </a:extLst>
                    </p:cNvPr>
                    <p:cNvSpPr/>
                    <p:nvPr/>
                  </p:nvSpPr>
                  <p:spPr bwMode="auto">
                    <a:xfrm>
                      <a:off x="551886" y="4945335"/>
                      <a:ext cx="508602" cy="151498"/>
                    </a:xfrm>
                    <a:prstGeom prst="rect">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5" name="Oval 114">
                      <a:extLst>
                        <a:ext uri="{FF2B5EF4-FFF2-40B4-BE49-F238E27FC236}">
                          <a16:creationId xmlns:a16="http://schemas.microsoft.com/office/drawing/2014/main" id="{A8E0ACC4-7EA5-45BA-A238-1D57816ADB4B}"/>
                        </a:ext>
                      </a:extLst>
                    </p:cNvPr>
                    <p:cNvSpPr/>
                    <p:nvPr/>
                  </p:nvSpPr>
                  <p:spPr bwMode="auto">
                    <a:xfrm flipH="1">
                      <a:off x="955040" y="4993640"/>
                      <a:ext cx="45720" cy="45720"/>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633BDD1A-ADE5-49FA-B9D8-22D7964066A8}"/>
                        </a:ext>
                      </a:extLst>
                    </p:cNvPr>
                    <p:cNvCxnSpPr/>
                    <p:nvPr/>
                  </p:nvCxnSpPr>
                  <p:spPr>
                    <a:xfrm>
                      <a:off x="625475" y="5019675"/>
                      <a:ext cx="238125"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134EF50-3234-4CDE-9F05-D24D5C6DE814}"/>
                    </a:ext>
                  </a:extLst>
                </p:cNvPr>
                <p:cNvGrpSpPr/>
                <p:nvPr/>
              </p:nvGrpSpPr>
              <p:grpSpPr>
                <a:xfrm>
                  <a:off x="9132876" y="5394791"/>
                  <a:ext cx="1417136" cy="709199"/>
                  <a:chOff x="7919988" y="2744429"/>
                  <a:chExt cx="1159601" cy="580317"/>
                </a:xfrm>
                <a:solidFill>
                  <a:schemeClr val="bg1">
                    <a:lumMod val="95000"/>
                  </a:schemeClr>
                </a:solidFill>
              </p:grpSpPr>
              <p:sp>
                <p:nvSpPr>
                  <p:cNvPr id="109" name="Rectangle 108">
                    <a:extLst>
                      <a:ext uri="{FF2B5EF4-FFF2-40B4-BE49-F238E27FC236}">
                        <a16:creationId xmlns:a16="http://schemas.microsoft.com/office/drawing/2014/main" id="{68414EFB-2DDE-4095-99C9-9BE71F3EF0DE}"/>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C763F5C4-2CF8-4749-8159-85EE6B52BD4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4C13B647-171E-4058-98BA-7C4A59F37C8A}"/>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dirty="0">
                        <a:solidFill>
                          <a:srgbClr val="505050"/>
                        </a:solidFill>
                        <a:ea typeface="Segoe UI" pitchFamily="34" charset="0"/>
                        <a:cs typeface="Arial" panose="020B0604020202020204" pitchFamily="34" charset="0"/>
                      </a:rPr>
                      <a:t>BXC890</a:t>
                    </a:r>
                  </a:p>
                </p:txBody>
              </p:sp>
            </p:grpSp>
          </p:grpSp>
          <p:sp>
            <p:nvSpPr>
              <p:cNvPr id="105" name="Rectangle 104">
                <a:extLst>
                  <a:ext uri="{FF2B5EF4-FFF2-40B4-BE49-F238E27FC236}">
                    <a16:creationId xmlns:a16="http://schemas.microsoft.com/office/drawing/2014/main" id="{55AD8B53-27AF-4B97-B6CC-B70B57325634}"/>
                  </a:ext>
                </a:extLst>
              </p:cNvPr>
              <p:cNvSpPr/>
              <p:nvPr/>
            </p:nvSpPr>
            <p:spPr bwMode="auto">
              <a:xfrm>
                <a:off x="8624486" y="3530893"/>
                <a:ext cx="1828800" cy="27432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b" anchorCtr="0" forceAA="0" compatLnSpc="1">
                <a:prstTxWarp prst="textNoShape">
                  <a:avLst/>
                </a:prstTxWarp>
                <a:noAutofit/>
              </a:bodyPr>
              <a:lstStyle/>
              <a:p>
                <a:pPr algn="r" defTabSz="932449" fontAlgn="base">
                  <a:lnSpc>
                    <a:spcPct val="90000"/>
                  </a:lnSpc>
                  <a:spcBef>
                    <a:spcPct val="0"/>
                  </a:spcBef>
                  <a:spcAft>
                    <a:spcPct val="0"/>
                  </a:spcAft>
                </a:pPr>
                <a:endParaRPr lang="en-US" sz="1200" i="1" dirty="0">
                  <a:solidFill>
                    <a:schemeClr val="accent3"/>
                  </a:solidFill>
                  <a:ea typeface="Segoe UI" pitchFamily="34" charset="0"/>
                  <a:cs typeface="Arial" panose="020B0604020202020204" pitchFamily="34" charset="0"/>
                </a:endParaRPr>
              </a:p>
            </p:txBody>
          </p:sp>
        </p:grpSp>
        <p:cxnSp>
          <p:nvCxnSpPr>
            <p:cNvPr id="16" name="Straight Arrow Connector 15">
              <a:extLst>
                <a:ext uri="{FF2B5EF4-FFF2-40B4-BE49-F238E27FC236}">
                  <a16:creationId xmlns:a16="http://schemas.microsoft.com/office/drawing/2014/main" id="{BB3528D2-CF0E-4014-838C-291A9C44F371}"/>
                </a:ext>
              </a:extLst>
            </p:cNvPr>
            <p:cNvCxnSpPr>
              <a:cxnSpLocks/>
              <a:stCxn id="122" idx="1"/>
              <a:endCxn id="27" idx="2"/>
            </p:cNvCxnSpPr>
            <p:nvPr/>
          </p:nvCxnSpPr>
          <p:spPr>
            <a:xfrm rot="10800000" flipH="1">
              <a:off x="10328847" y="2820839"/>
              <a:ext cx="849580" cy="2245082"/>
            </a:xfrm>
            <a:prstGeom prst="bentConnector4">
              <a:avLst>
                <a:gd name="adj1" fmla="val -49905"/>
                <a:gd name="adj2" fmla="val 70650"/>
              </a:avLst>
            </a:prstGeom>
            <a:ln w="762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3245211754"/>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549</TotalTime>
  <Words>4999</Words>
  <Application>Microsoft Office PowerPoint</Application>
  <PresentationFormat>Custom</PresentationFormat>
  <Paragraphs>758</Paragraphs>
  <Slides>40</Slides>
  <Notes>39</Notes>
  <HiddenSlides>2</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40</vt:i4>
      </vt:variant>
    </vt:vector>
  </HeadingPairs>
  <TitlesOfParts>
    <vt:vector size="53" baseType="lpstr">
      <vt:lpstr>Arial</vt:lpstr>
      <vt:lpstr>Calibri</vt:lpstr>
      <vt:lpstr>Cascadia Code</vt:lpstr>
      <vt:lpstr>Consolas</vt:lpstr>
      <vt:lpstr>Segoe UI</vt:lpstr>
      <vt:lpstr>Segoe UI Light</vt:lpstr>
      <vt:lpstr>Segoe UI Semibold</vt:lpstr>
      <vt:lpstr>Segoe UI Semilight</vt:lpstr>
      <vt:lpstr>Wingdings</vt:lpstr>
      <vt:lpstr>Dynamics 365</vt:lpstr>
      <vt:lpstr>1_WHITE TEMPLATE</vt:lpstr>
      <vt:lpstr>White Template</vt:lpstr>
      <vt:lpstr>1_9-51052_Microsoft_Ready_Template_Light</vt:lpstr>
      <vt:lpstr>Azure Cosmos DB </vt:lpstr>
      <vt:lpstr>Agenda</vt:lpstr>
      <vt:lpstr>Partitioning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Explorer</vt:lpstr>
      <vt:lpstr>PowerPoint Presentation</vt:lpstr>
      <vt:lpstr>PowerPoint Presentation</vt:lpstr>
      <vt:lpstr>PowerPoint Presentation</vt:lpstr>
      <vt:lpstr>PowerPoint Presentation</vt:lpstr>
      <vt:lpstr>SQL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7</cp:revision>
  <dcterms:created xsi:type="dcterms:W3CDTF">2019-01-23T04:37:45Z</dcterms:created>
  <dcterms:modified xsi:type="dcterms:W3CDTF">2021-06-23T01:28:01Z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